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9144000"/>
  <p:notesSz cx="6858000" cy="9144000"/>
  <p:embeddedFontLst>
    <p:embeddedFont>
      <p:font typeface="Gill Sans"/>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gDiZ3WxkiPo956icz605nN5k6F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GillSans-regular.fntdata"/><Relationship Id="rId3" Type="http://schemas.openxmlformats.org/officeDocument/2006/relationships/slideMaster" Target="slideMasters/slideMaster1.xml"/><Relationship Id="rId21" Type="http://schemas.openxmlformats.org/officeDocument/2006/relationships/customXml" Target="../customXml/item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0" Type="http://customschemas.google.com/relationships/presentationmetadata" Target="metadata"/><Relationship Id="rId2" Type="http://schemas.openxmlformats.org/officeDocument/2006/relationships/presProps" Target="presProps.xml"/><Relationship Id="rId16" Type="http://schemas.openxmlformats.org/officeDocument/2006/relationships/slide" Target="slides/slide12.xml"/><Relationship Id="rId1" Type="http://schemas.openxmlformats.org/officeDocument/2006/relationships/theme" Target="theme/theme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font" Target="fonts/GillSans-bold.fntdata"/><Relationship Id="rId4" Type="http://schemas.openxmlformats.org/officeDocument/2006/relationships/notesMaster" Target="notesMasters/notes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 name="Google Shape;229;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Red" type="tx">
  <p:cSld name="TITLE_AND_BODY">
    <p:bg>
      <p:bgPr>
        <a:solidFill>
          <a:schemeClr val="accent2"/>
        </a:solidFill>
      </p:bgPr>
    </p:bg>
    <p:spTree>
      <p:nvGrpSpPr>
        <p:cNvPr id="10" name="Shape 10"/>
        <p:cNvGrpSpPr/>
        <p:nvPr/>
      </p:nvGrpSpPr>
      <p:grpSpPr>
        <a:xfrm>
          <a:off x="0" y="0"/>
          <a:ext cx="0" cy="0"/>
          <a:chOff x="0" y="0"/>
          <a:chExt cx="0" cy="0"/>
        </a:xfrm>
      </p:grpSpPr>
      <p:pic>
        <p:nvPicPr>
          <p:cNvPr descr="Picture 6" id="11" name="Google Shape;11;p15"/>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12" name="Google Shape;12;p1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3" name="Google Shape;13;p15"/>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4" name="Google Shape;14;p15"/>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15" name="Google Shape;15;p15"/>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p:cSld name="Red/Gray 1 Content">
    <p:spTree>
      <p:nvGrpSpPr>
        <p:cNvPr id="16" name="Shape 16"/>
        <p:cNvGrpSpPr/>
        <p:nvPr/>
      </p:nvGrpSpPr>
      <p:grpSpPr>
        <a:xfrm>
          <a:off x="0" y="0"/>
          <a:ext cx="0" cy="0"/>
          <a:chOff x="0" y="0"/>
          <a:chExt cx="0" cy="0"/>
        </a:xfrm>
      </p:grpSpPr>
      <p:sp>
        <p:nvSpPr>
          <p:cNvPr id="17" name="Google Shape;17;p16"/>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8" name="Google Shape;18;p1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9" name="Google Shape;19;p1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Photo" type="title">
  <p:cSld name="TITLE">
    <p:bg>
      <p:bgPr>
        <a:solidFill>
          <a:srgbClr val="000000"/>
        </a:solidFill>
      </p:bgPr>
    </p:bg>
    <p:spTree>
      <p:nvGrpSpPr>
        <p:cNvPr id="20" name="Shape 20"/>
        <p:cNvGrpSpPr/>
        <p:nvPr/>
      </p:nvGrpSpPr>
      <p:grpSpPr>
        <a:xfrm>
          <a:off x="0" y="0"/>
          <a:ext cx="0" cy="0"/>
          <a:chOff x="0" y="0"/>
          <a:chExt cx="0" cy="0"/>
        </a:xfrm>
      </p:grpSpPr>
      <p:grpSp>
        <p:nvGrpSpPr>
          <p:cNvPr id="21" name="Google Shape;21;p17"/>
          <p:cNvGrpSpPr/>
          <p:nvPr/>
        </p:nvGrpSpPr>
        <p:grpSpPr>
          <a:xfrm>
            <a:off x="152400" y="152398"/>
            <a:ext cx="8839200" cy="6555329"/>
            <a:chOff x="0" y="0"/>
            <a:chExt cx="8839200" cy="6555327"/>
          </a:xfrm>
        </p:grpSpPr>
        <p:sp>
          <p:nvSpPr>
            <p:cNvPr id="22" name="Google Shape;22;p17"/>
            <p:cNvSpPr/>
            <p:nvPr/>
          </p:nvSpPr>
          <p:spPr>
            <a:xfrm>
              <a:off x="0" y="0"/>
              <a:ext cx="8839200" cy="6555327"/>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1.jpeg" id="23" name="Google Shape;23;p17"/>
            <p:cNvPicPr preferRelativeResize="0"/>
            <p:nvPr/>
          </p:nvPicPr>
          <p:blipFill rotWithShape="1">
            <a:blip r:embed="rId2">
              <a:alphaModFix/>
            </a:blip>
            <a:srcRect b="2240" l="2241" r="0" t="0"/>
            <a:stretch/>
          </p:blipFill>
          <p:spPr>
            <a:xfrm>
              <a:off x="0" y="0"/>
              <a:ext cx="8839200" cy="6555327"/>
            </a:xfrm>
            <a:prstGeom prst="rect">
              <a:avLst/>
            </a:prstGeom>
            <a:noFill/>
            <a:ln>
              <a:noFill/>
            </a:ln>
          </p:spPr>
        </p:pic>
      </p:grpSp>
      <p:sp>
        <p:nvSpPr>
          <p:cNvPr id="24" name="Google Shape;24;p1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25" name="Google Shape;25;p17"/>
          <p:cNvSpPr txBox="1"/>
          <p:nvPr>
            <p:ph type="title"/>
          </p:nvPr>
        </p:nvSpPr>
        <p:spPr>
          <a:xfrm>
            <a:off x="685800" y="2133600"/>
            <a:ext cx="5486400" cy="1600200"/>
          </a:xfrm>
          <a:prstGeom prst="rect">
            <a:avLst/>
          </a:prstGeom>
          <a:noFill/>
          <a:ln>
            <a:noFill/>
          </a:ln>
          <a:effectLst>
            <a:outerShdw blurRad="254000" rotWithShape="0">
              <a:srgbClr val="000000">
                <a:alpha val="20000"/>
              </a:srgbClr>
            </a:outerShdw>
          </a:effectLst>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26" name="Google Shape;26;p17"/>
          <p:cNvSpPr txBox="1"/>
          <p:nvPr>
            <p:ph idx="1" type="body"/>
          </p:nvPr>
        </p:nvSpPr>
        <p:spPr>
          <a:xfrm>
            <a:off x="685800" y="4114800"/>
            <a:ext cx="3429000" cy="1600200"/>
          </a:xfrm>
          <a:prstGeom prst="rect">
            <a:avLst/>
          </a:prstGeom>
          <a:noFill/>
          <a:ln>
            <a:noFill/>
          </a:ln>
          <a:effectLst>
            <a:outerShdw blurRad="254000" rotWithShape="0">
              <a:srgbClr val="000000">
                <a:alpha val="40000"/>
              </a:srgbClr>
            </a:outerShdw>
          </a:effectLst>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27" name="Google Shape;27;p17"/>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
        <p:nvSpPr>
          <p:cNvPr id="28" name="Google Shape;28;p17"/>
          <p:cNvSpPr txBox="1"/>
          <p:nvPr>
            <p:ph idx="2"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pic>
        <p:nvPicPr>
          <p:cNvPr descr="Picture 14" id="29" name="Google Shape;29;p17"/>
          <p:cNvPicPr preferRelativeResize="0"/>
          <p:nvPr/>
        </p:nvPicPr>
        <p:blipFill rotWithShape="1">
          <a:blip r:embed="rId3">
            <a:alphaModFix/>
          </a:blip>
          <a:srcRect b="0" l="0" r="0" t="0"/>
          <a:stretch/>
        </p:blipFill>
        <p:spPr>
          <a:xfrm>
            <a:off x="683805" y="685800"/>
            <a:ext cx="1828801" cy="544011"/>
          </a:xfrm>
          <a:prstGeom prst="rect">
            <a:avLst/>
          </a:prstGeom>
          <a:noFill/>
          <a:ln>
            <a:noFill/>
          </a:ln>
          <a:effectLst>
            <a:outerShdw blurRad="254000" rotWithShape="0">
              <a:srgbClr val="000000">
                <a:alpha val="20000"/>
              </a:srgbClr>
            </a:outerShdw>
          </a:effectLst>
        </p:spPr>
      </p:pic>
      <p:grpSp>
        <p:nvGrpSpPr>
          <p:cNvPr id="30" name="Google Shape;30;p17"/>
          <p:cNvGrpSpPr/>
          <p:nvPr/>
        </p:nvGrpSpPr>
        <p:grpSpPr>
          <a:xfrm>
            <a:off x="5159635" y="4669668"/>
            <a:ext cx="3396736" cy="852900"/>
            <a:chOff x="0" y="0"/>
            <a:chExt cx="3396735" cy="852899"/>
          </a:xfrm>
        </p:grpSpPr>
        <p:sp>
          <p:nvSpPr>
            <p:cNvPr id="31" name="Google Shape;31;p17"/>
            <p:cNvSpPr/>
            <p:nvPr/>
          </p:nvSpPr>
          <p:spPr>
            <a:xfrm>
              <a:off x="0" y="0"/>
              <a:ext cx="3396735" cy="852899"/>
            </a:xfrm>
            <a:prstGeom prst="roundRect">
              <a:avLst>
                <a:gd fmla="val 4893" name="adj"/>
              </a:avLst>
            </a:prstGeom>
            <a:solidFill>
              <a:srgbClr val="FFFFFF">
                <a:alpha val="80000"/>
              </a:srgbClr>
            </a:solidFill>
            <a:ln cap="flat" cmpd="sng" w="9525">
              <a:solidFill>
                <a:schemeClr val="accent3"/>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32" name="Google Shape;32;p17"/>
            <p:cNvSpPr txBox="1"/>
            <p:nvPr/>
          </p:nvSpPr>
          <p:spPr>
            <a:xfrm>
              <a:off x="12223" y="70372"/>
              <a:ext cx="3372288" cy="712153"/>
            </a:xfrm>
            <a:prstGeom prst="rect">
              <a:avLst/>
            </a:prstGeom>
            <a:noFill/>
            <a:ln>
              <a:noFill/>
            </a:ln>
          </p:spPr>
          <p:txBody>
            <a:bodyPr anchorCtr="0" anchor="ctr" bIns="38575" lIns="38575" spcFirstLastPara="1" rIns="38575" wrap="square" tIns="38575">
              <a:spAutoFit/>
            </a:bodyPr>
            <a:lstStyle/>
            <a:p>
              <a:pPr indent="24779" lvl="0" marL="0" marR="0" rtl="0" algn="l">
                <a:lnSpc>
                  <a:spcPct val="100000"/>
                </a:lnSpc>
                <a:spcBef>
                  <a:spcPts val="0"/>
                </a:spcBef>
                <a:spcAft>
                  <a:spcPts val="0"/>
                </a:spcAft>
                <a:buClr>
                  <a:srgbClr val="000000"/>
                </a:buClr>
                <a:buSzPts val="400"/>
                <a:buFont typeface="Gill Sans"/>
                <a:buNone/>
              </a:pPr>
              <a:r>
                <a:rPr b="0" i="0" lang="es-MX" sz="400" u="none" cap="none" strike="noStrike">
                  <a:solidFill>
                    <a:srgbClr val="000000"/>
                  </a:solidFill>
                  <a:latin typeface="Gill Sans"/>
                  <a:ea typeface="Gill Sans"/>
                  <a:cs typeface="Gill Sans"/>
                  <a:sym typeface="Gill Sans"/>
                </a:rPr>
                <a:t>To change this cover photo: </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View &gt; Slide Master.</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Right click on this photo &gt; Change Picture… &gt; Choose a Picture &gt; Insert.</a:t>
              </a:r>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Click on Picture Tools tab &gt; Crop &gt; drag straight cropping handles to inside edges of white frame. You can resize the photo within shape, while locking the photo’s aspect ratio, by holding shift key and dragging the photo’s round corner handle. You can also use the mouse to drag the photo to desired position within the shape. Click outside the photo.</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Add photo credit to the text box at top right of page.</a:t>
              </a:r>
              <a:endParaRPr b="0" i="0" sz="1800" u="none" cap="none" strike="noStrike">
                <a:solidFill>
                  <a:srgbClr val="FFFFFF"/>
                </a:solidFill>
                <a:latin typeface="Gill Sans"/>
                <a:ea typeface="Gill Sans"/>
                <a:cs typeface="Gill Sans"/>
                <a:sym typeface="Gill Sans"/>
              </a:endParaRPr>
            </a:p>
            <a:p>
              <a:pPr indent="-47551" lvl="0" marL="72331" marR="0" rtl="0" algn="l">
                <a:lnSpc>
                  <a:spcPct val="100000"/>
                </a:lnSpc>
                <a:spcBef>
                  <a:spcPts val="200"/>
                </a:spcBef>
                <a:spcAft>
                  <a:spcPts val="0"/>
                </a:spcAft>
                <a:buClr>
                  <a:srgbClr val="000000"/>
                </a:buClr>
                <a:buSzPts val="400"/>
                <a:buFont typeface="Arial"/>
                <a:buChar char="•"/>
              </a:pPr>
              <a:r>
                <a:rPr b="0" i="0" lang="es-MX" sz="400" u="none" cap="none" strike="noStrike">
                  <a:solidFill>
                    <a:srgbClr val="000000"/>
                  </a:solidFill>
                  <a:latin typeface="Gill Sans"/>
                  <a:ea typeface="Gill Sans"/>
                  <a:cs typeface="Gill Sans"/>
                  <a:sym typeface="Gill Sans"/>
                </a:rPr>
                <a:t>Delete this instruction text box.</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2 Content">
  <p:cSld name="Red/Gray 2 Content">
    <p:spTree>
      <p:nvGrpSpPr>
        <p:cNvPr id="33" name="Shape 33"/>
        <p:cNvGrpSpPr/>
        <p:nvPr/>
      </p:nvGrpSpPr>
      <p:grpSpPr>
        <a:xfrm>
          <a:off x="0" y="0"/>
          <a:ext cx="0" cy="0"/>
          <a:chOff x="0" y="0"/>
          <a:chExt cx="0" cy="0"/>
        </a:xfrm>
      </p:grpSpPr>
      <p:sp>
        <p:nvSpPr>
          <p:cNvPr id="34" name="Google Shape;34;p18"/>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5" name="Google Shape;35;p18"/>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36" name="Google Shape;36;p1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3 Content">
  <p:cSld name="Red/Gray 3 Content">
    <p:spTree>
      <p:nvGrpSpPr>
        <p:cNvPr id="37" name="Shape 37"/>
        <p:cNvGrpSpPr/>
        <p:nvPr/>
      </p:nvGrpSpPr>
      <p:grpSpPr>
        <a:xfrm>
          <a:off x="0" y="0"/>
          <a:ext cx="0" cy="0"/>
          <a:chOff x="0" y="0"/>
          <a:chExt cx="0" cy="0"/>
        </a:xfrm>
      </p:grpSpPr>
      <p:sp>
        <p:nvSpPr>
          <p:cNvPr id="38" name="Google Shape;38;p19"/>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39" name="Google Shape;39;p19"/>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40" name="Google Shape;40;p19"/>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Bottom Photo">
  <p:cSld name="Red/Gray 1 Content + Bottom Photo">
    <p:spTree>
      <p:nvGrpSpPr>
        <p:cNvPr id="41" name="Shape 41"/>
        <p:cNvGrpSpPr/>
        <p:nvPr/>
      </p:nvGrpSpPr>
      <p:grpSpPr>
        <a:xfrm>
          <a:off x="0" y="0"/>
          <a:ext cx="0" cy="0"/>
          <a:chOff x="0" y="0"/>
          <a:chExt cx="0" cy="0"/>
        </a:xfrm>
      </p:grpSpPr>
      <p:sp>
        <p:nvSpPr>
          <p:cNvPr id="42" name="Google Shape;42;p20"/>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3" name="Google Shape;43;p20"/>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44" name="Google Shape;44;p2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45" name="Google Shape;45;p2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46" name="Google Shape;46;p20"/>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Right Photo">
  <p:cSld name="Red/Gray 1 Content + Right Photo">
    <p:spTree>
      <p:nvGrpSpPr>
        <p:cNvPr id="47" name="Shape 47"/>
        <p:cNvGrpSpPr/>
        <p:nvPr/>
      </p:nvGrpSpPr>
      <p:grpSpPr>
        <a:xfrm>
          <a:off x="0" y="0"/>
          <a:ext cx="0" cy="0"/>
          <a:chOff x="0" y="0"/>
          <a:chExt cx="0" cy="0"/>
        </a:xfrm>
      </p:grpSpPr>
      <p:sp>
        <p:nvSpPr>
          <p:cNvPr id="48" name="Google Shape;48;p21"/>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49" name="Google Shape;49;p2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50" name="Google Shape;50;p21"/>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1" name="Google Shape;51;p21"/>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52" name="Google Shape;52;p21"/>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Title Only">
  <p:cSld name="Red/Gray Title Only">
    <p:spTree>
      <p:nvGrpSpPr>
        <p:cNvPr id="53" name="Shape 53"/>
        <p:cNvGrpSpPr/>
        <p:nvPr/>
      </p:nvGrpSpPr>
      <p:grpSpPr>
        <a:xfrm>
          <a:off x="0" y="0"/>
          <a:ext cx="0" cy="0"/>
          <a:chOff x="0" y="0"/>
          <a:chExt cx="0" cy="0"/>
        </a:xfrm>
      </p:grpSpPr>
      <p:sp>
        <p:nvSpPr>
          <p:cNvPr id="54" name="Google Shape;54;p22"/>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55" name="Google Shape;55;p2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56" name="Google Shape;56;p22"/>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57" name="Google Shape;57;p22"/>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p:cSld name="Red/White 1 Content">
    <p:bg>
      <p:bgPr>
        <a:solidFill>
          <a:srgbClr val="FFFFFF"/>
        </a:solidFill>
      </p:bgPr>
    </p:bg>
    <p:spTree>
      <p:nvGrpSpPr>
        <p:cNvPr id="58" name="Shape 58"/>
        <p:cNvGrpSpPr/>
        <p:nvPr/>
      </p:nvGrpSpPr>
      <p:grpSpPr>
        <a:xfrm>
          <a:off x="0" y="0"/>
          <a:ext cx="0" cy="0"/>
          <a:chOff x="0" y="0"/>
          <a:chExt cx="0" cy="0"/>
        </a:xfrm>
      </p:grpSpPr>
      <p:sp>
        <p:nvSpPr>
          <p:cNvPr id="59" name="Google Shape;59;p23"/>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0" name="Google Shape;60;p2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1" name="Google Shape;61;p2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2 Content">
  <p:cSld name="Red/White 2 Content">
    <p:bg>
      <p:bgPr>
        <a:solidFill>
          <a:srgbClr val="FFFFFF"/>
        </a:solidFill>
      </p:bgPr>
    </p:bg>
    <p:spTree>
      <p:nvGrpSpPr>
        <p:cNvPr id="62" name="Shape 62"/>
        <p:cNvGrpSpPr/>
        <p:nvPr/>
      </p:nvGrpSpPr>
      <p:grpSpPr>
        <a:xfrm>
          <a:off x="0" y="0"/>
          <a:ext cx="0" cy="0"/>
          <a:chOff x="0" y="0"/>
          <a:chExt cx="0" cy="0"/>
        </a:xfrm>
      </p:grpSpPr>
      <p:sp>
        <p:nvSpPr>
          <p:cNvPr id="63" name="Google Shape;63;p24"/>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4" name="Google Shape;64;p24"/>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5" name="Google Shape;65;p2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3 Content">
  <p:cSld name="Red/White 3 Content">
    <p:bg>
      <p:bgPr>
        <a:solidFill>
          <a:srgbClr val="FFFFFF"/>
        </a:solidFill>
      </p:bgPr>
    </p:bg>
    <p:spTree>
      <p:nvGrpSpPr>
        <p:cNvPr id="66" name="Shape 66"/>
        <p:cNvGrpSpPr/>
        <p:nvPr/>
      </p:nvGrpSpPr>
      <p:grpSpPr>
        <a:xfrm>
          <a:off x="0" y="0"/>
          <a:ext cx="0" cy="0"/>
          <a:chOff x="0" y="0"/>
          <a:chExt cx="0" cy="0"/>
        </a:xfrm>
      </p:grpSpPr>
      <p:sp>
        <p:nvSpPr>
          <p:cNvPr id="67" name="Google Shape;67;p25"/>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68" name="Google Shape;68;p25"/>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69" name="Google Shape;69;p25"/>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Bottom Photo">
  <p:cSld name="Red/White 1 Content + Bottom Photo">
    <p:bg>
      <p:bgPr>
        <a:solidFill>
          <a:srgbClr val="FFFFFF"/>
        </a:solidFill>
      </p:bgPr>
    </p:bg>
    <p:spTree>
      <p:nvGrpSpPr>
        <p:cNvPr id="70" name="Shape 70"/>
        <p:cNvGrpSpPr/>
        <p:nvPr/>
      </p:nvGrpSpPr>
      <p:grpSpPr>
        <a:xfrm>
          <a:off x="0" y="0"/>
          <a:ext cx="0" cy="0"/>
          <a:chOff x="0" y="0"/>
          <a:chExt cx="0" cy="0"/>
        </a:xfrm>
      </p:grpSpPr>
      <p:sp>
        <p:nvSpPr>
          <p:cNvPr id="71" name="Google Shape;71;p26"/>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2" name="Google Shape;72;p26"/>
          <p:cNvSpPr txBox="1"/>
          <p:nvPr>
            <p:ph idx="1" type="body"/>
          </p:nvPr>
        </p:nvSpPr>
        <p:spPr>
          <a:xfrm>
            <a:off x="685800" y="1600200"/>
            <a:ext cx="7772400" cy="16002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73" name="Google Shape;73;p2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4" name="Google Shape;74;p26"/>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75" name="Google Shape;75;p26"/>
          <p:cNvSpPr txBox="1"/>
          <p:nvPr>
            <p:ph idx="3"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1 Content + Right Photo">
  <p:cSld name="Red/White 1 Content + Right Photo">
    <p:bg>
      <p:bgPr>
        <a:solidFill>
          <a:srgbClr val="FFFFFF"/>
        </a:solidFill>
      </p:bgPr>
    </p:bg>
    <p:spTree>
      <p:nvGrpSpPr>
        <p:cNvPr id="76" name="Shape 76"/>
        <p:cNvGrpSpPr/>
        <p:nvPr/>
      </p:nvGrpSpPr>
      <p:grpSpPr>
        <a:xfrm>
          <a:off x="0" y="0"/>
          <a:ext cx="0" cy="0"/>
          <a:chOff x="0" y="0"/>
          <a:chExt cx="0" cy="0"/>
        </a:xfrm>
      </p:grpSpPr>
      <p:sp>
        <p:nvSpPr>
          <p:cNvPr id="77" name="Google Shape;77;p27"/>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78" name="Google Shape;78;p2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79" name="Google Shape;79;p27"/>
          <p:cNvSpPr txBox="1"/>
          <p:nvPr>
            <p:ph idx="1" type="body"/>
          </p:nvPr>
        </p:nvSpPr>
        <p:spPr>
          <a:xfrm>
            <a:off x="685800" y="2057401"/>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0" name="Google Shape;80;p27"/>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81" name="Google Shape;81;p27"/>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White Title Only">
  <p:cSld name="Red/White Title Only">
    <p:bg>
      <p:bgPr>
        <a:solidFill>
          <a:srgbClr val="FFFFFF"/>
        </a:solidFill>
      </p:bgPr>
    </p:bg>
    <p:spTree>
      <p:nvGrpSpPr>
        <p:cNvPr id="82" name="Shape 82"/>
        <p:cNvGrpSpPr/>
        <p:nvPr/>
      </p:nvGrpSpPr>
      <p:grpSpPr>
        <a:xfrm>
          <a:off x="0" y="0"/>
          <a:ext cx="0" cy="0"/>
          <a:chOff x="0" y="0"/>
          <a:chExt cx="0" cy="0"/>
        </a:xfrm>
      </p:grpSpPr>
      <p:sp>
        <p:nvSpPr>
          <p:cNvPr id="83" name="Google Shape;83;p28"/>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4" name="Google Shape;84;p2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85" name="Google Shape;85;p28"/>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86" name="Google Shape;86;p28"/>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2"/>
              </a:buClr>
              <a:buSzPts val="1800"/>
              <a:buNone/>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
  <p:cSld name="Contact Info">
    <p:spTree>
      <p:nvGrpSpPr>
        <p:cNvPr id="87" name="Shape 87"/>
        <p:cNvGrpSpPr/>
        <p:nvPr/>
      </p:nvGrpSpPr>
      <p:grpSpPr>
        <a:xfrm>
          <a:off x="0" y="0"/>
          <a:ext cx="0" cy="0"/>
          <a:chOff x="0" y="0"/>
          <a:chExt cx="0" cy="0"/>
        </a:xfrm>
      </p:grpSpPr>
      <p:pic>
        <p:nvPicPr>
          <p:cNvPr descr="Picture Placeholder 9" id="88" name="Google Shape;88;p29"/>
          <p:cNvPicPr preferRelativeResize="0"/>
          <p:nvPr/>
        </p:nvPicPr>
        <p:blipFill rotWithShape="1">
          <a:blip r:embed="rId2">
            <a:alphaModFix/>
          </a:blip>
          <a:srcRect b="0" l="0" r="0" t="0"/>
          <a:stretch/>
        </p:blipFill>
        <p:spPr>
          <a:xfrm>
            <a:off x="152400" y="127003"/>
            <a:ext cx="8839200" cy="6578604"/>
          </a:xfrm>
          <a:prstGeom prst="rect">
            <a:avLst/>
          </a:prstGeom>
          <a:noFill/>
          <a:ln>
            <a:noFill/>
          </a:ln>
        </p:spPr>
      </p:pic>
      <p:sp>
        <p:nvSpPr>
          <p:cNvPr id="89" name="Google Shape;89;p29"/>
          <p:cNvSpPr txBox="1"/>
          <p:nvPr>
            <p:ph idx="1"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90" name="Google Shape;90;p29"/>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8" id="91" name="Google Shape;91;p29"/>
          <p:cNvPicPr preferRelativeResize="0"/>
          <p:nvPr/>
        </p:nvPicPr>
        <p:blipFill rotWithShape="1">
          <a:blip r:embed="rId3">
            <a:alphaModFix/>
          </a:blip>
          <a:srcRect b="0" l="0" r="0" t="0"/>
          <a:stretch/>
        </p:blipFill>
        <p:spPr>
          <a:xfrm>
            <a:off x="685800" y="5943600"/>
            <a:ext cx="1536971" cy="457200"/>
          </a:xfrm>
          <a:prstGeom prst="rect">
            <a:avLst/>
          </a:prstGeom>
          <a:noFill/>
          <a:ln>
            <a:noFill/>
          </a:ln>
        </p:spPr>
      </p:pic>
      <p:cxnSp>
        <p:nvCxnSpPr>
          <p:cNvPr id="92" name="Google Shape;92;p29"/>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a:effectLst>
            <a:outerShdw blurRad="254000" rotWithShape="0">
              <a:srgbClr val="000000">
                <a:alpha val="40000"/>
              </a:srgbClr>
            </a:outerShdw>
          </a:effectLst>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Blue">
  <p:cSld name="Cover - Full Blue">
    <p:bg>
      <p:bgPr>
        <a:solidFill>
          <a:schemeClr val="accent1"/>
        </a:solidFill>
      </p:bgPr>
    </p:bg>
    <p:spTree>
      <p:nvGrpSpPr>
        <p:cNvPr id="93" name="Shape 93"/>
        <p:cNvGrpSpPr/>
        <p:nvPr/>
      </p:nvGrpSpPr>
      <p:grpSpPr>
        <a:xfrm>
          <a:off x="0" y="0"/>
          <a:ext cx="0" cy="0"/>
          <a:chOff x="0" y="0"/>
          <a:chExt cx="0" cy="0"/>
        </a:xfrm>
      </p:grpSpPr>
      <p:pic>
        <p:nvPicPr>
          <p:cNvPr descr="Picture 6" id="94" name="Google Shape;94;p30"/>
          <p:cNvPicPr preferRelativeResize="0"/>
          <p:nvPr/>
        </p:nvPicPr>
        <p:blipFill rotWithShape="1">
          <a:blip r:embed="rId2">
            <a:alphaModFix/>
          </a:blip>
          <a:srcRect b="0" l="0" r="0" t="0"/>
          <a:stretch/>
        </p:blipFill>
        <p:spPr>
          <a:xfrm>
            <a:off x="683805" y="685800"/>
            <a:ext cx="1828801" cy="544011"/>
          </a:xfrm>
          <a:prstGeom prst="rect">
            <a:avLst/>
          </a:prstGeom>
          <a:noFill/>
          <a:ln>
            <a:noFill/>
          </a:ln>
        </p:spPr>
      </p:pic>
      <p:sp>
        <p:nvSpPr>
          <p:cNvPr id="95" name="Google Shape;95;p30"/>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96" name="Google Shape;96;p30"/>
          <p:cNvSpPr txBox="1"/>
          <p:nvPr>
            <p:ph type="title"/>
          </p:nvPr>
        </p:nvSpPr>
        <p:spPr>
          <a:xfrm>
            <a:off x="685800" y="2133600"/>
            <a:ext cx="5486400" cy="160020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97" name="Google Shape;97;p30"/>
          <p:cNvSpPr txBox="1"/>
          <p:nvPr>
            <p:ph idx="1" type="body"/>
          </p:nvPr>
        </p:nvSpPr>
        <p:spPr>
          <a:xfrm>
            <a:off x="685800" y="4114800"/>
            <a:ext cx="3429000" cy="160020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500"/>
              </a:spcBef>
              <a:spcAft>
                <a:spcPts val="0"/>
              </a:spcAft>
              <a:buClr>
                <a:srgbClr val="FFFFFF"/>
              </a:buClr>
              <a:buSzPts val="700"/>
              <a:buFont typeface="Gill Sans"/>
              <a:buNone/>
              <a:defRPr sz="700">
                <a:solidFill>
                  <a:srgbClr val="FFFFFF"/>
                </a:solidFill>
              </a:defRPr>
            </a:lvl1pPr>
            <a:lvl2pPr indent="-228600" lvl="1" marL="914400" algn="l">
              <a:lnSpc>
                <a:spcPct val="100000"/>
              </a:lnSpc>
              <a:spcBef>
                <a:spcPts val="500"/>
              </a:spcBef>
              <a:spcAft>
                <a:spcPts val="0"/>
              </a:spcAft>
              <a:buClr>
                <a:srgbClr val="FFFFFF"/>
              </a:buClr>
              <a:buSzPts val="700"/>
              <a:buFont typeface="Gill Sans"/>
              <a:buNone/>
              <a:defRPr sz="700">
                <a:solidFill>
                  <a:srgbClr val="FFFFFF"/>
                </a:solidFill>
              </a:defRPr>
            </a:lvl2pPr>
            <a:lvl3pPr indent="-228600" lvl="2" marL="1371600" algn="l">
              <a:lnSpc>
                <a:spcPct val="100000"/>
              </a:lnSpc>
              <a:spcBef>
                <a:spcPts val="500"/>
              </a:spcBef>
              <a:spcAft>
                <a:spcPts val="0"/>
              </a:spcAft>
              <a:buClr>
                <a:srgbClr val="FFFFFF"/>
              </a:buClr>
              <a:buSzPts val="700"/>
              <a:buFont typeface="Gill Sans"/>
              <a:buNone/>
              <a:defRPr sz="700">
                <a:solidFill>
                  <a:srgbClr val="FFFFFF"/>
                </a:solidFill>
              </a:defRPr>
            </a:lvl3pPr>
            <a:lvl4pPr indent="-228600" lvl="3" marL="1828800" algn="l">
              <a:lnSpc>
                <a:spcPct val="100000"/>
              </a:lnSpc>
              <a:spcBef>
                <a:spcPts val="500"/>
              </a:spcBef>
              <a:spcAft>
                <a:spcPts val="0"/>
              </a:spcAft>
              <a:buClr>
                <a:srgbClr val="FFFFFF"/>
              </a:buClr>
              <a:buSzPts val="700"/>
              <a:buFont typeface="Gill Sans"/>
              <a:buNone/>
              <a:defRPr sz="700">
                <a:solidFill>
                  <a:srgbClr val="FFFFFF"/>
                </a:solidFill>
              </a:defRPr>
            </a:lvl4pPr>
            <a:lvl5pPr indent="-228600" lvl="4" marL="2286000" algn="l">
              <a:lnSpc>
                <a:spcPct val="100000"/>
              </a:lnSpc>
              <a:spcBef>
                <a:spcPts val="500"/>
              </a:spcBef>
              <a:spcAft>
                <a:spcPts val="0"/>
              </a:spcAft>
              <a:buClr>
                <a:srgbClr val="FFFFFF"/>
              </a:buClr>
              <a:buSzPts val="700"/>
              <a:buFont typeface="Gill Sans"/>
              <a:buNone/>
              <a:defRPr sz="7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cxnSp>
        <p:nvCxnSpPr>
          <p:cNvPr id="98" name="Google Shape;98;p30"/>
          <p:cNvCxnSpPr/>
          <p:nvPr/>
        </p:nvCxnSpPr>
        <p:spPr>
          <a:xfrm>
            <a:off x="761999" y="38862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Full Blue">
  <p:cSld name="Divider - Full Blue">
    <p:bg>
      <p:bgPr>
        <a:solidFill>
          <a:schemeClr val="accent1"/>
        </a:solidFill>
      </p:bgPr>
    </p:bg>
    <p:spTree>
      <p:nvGrpSpPr>
        <p:cNvPr id="99" name="Shape 99"/>
        <p:cNvGrpSpPr/>
        <p:nvPr/>
      </p:nvGrpSpPr>
      <p:grpSpPr>
        <a:xfrm>
          <a:off x="0" y="0"/>
          <a:ext cx="0" cy="0"/>
          <a:chOff x="0" y="0"/>
          <a:chExt cx="0" cy="0"/>
        </a:xfrm>
      </p:grpSpPr>
      <p:sp>
        <p:nvSpPr>
          <p:cNvPr id="100" name="Google Shape;100;p31"/>
          <p:cNvSpPr txBox="1"/>
          <p:nvPr>
            <p:ph type="title"/>
          </p:nvPr>
        </p:nvSpPr>
        <p:spPr>
          <a:xfrm>
            <a:off x="1143000" y="827785"/>
            <a:ext cx="5486400" cy="300083"/>
          </a:xfrm>
          <a:prstGeom prst="rect">
            <a:avLst/>
          </a:prstGeom>
          <a:noFill/>
          <a:ln>
            <a:noFill/>
          </a:ln>
        </p:spPr>
        <p:txBody>
          <a:bodyPr anchorCtr="0" anchor="t" bIns="45700" lIns="45700" spcFirstLastPara="1" rIns="45700" wrap="square" tIns="45700">
            <a:normAutofit/>
          </a:bodyPr>
          <a:lstStyle>
            <a:lvl1pPr lvl="0" algn="l">
              <a:lnSpc>
                <a:spcPct val="100000"/>
              </a:lnSpc>
              <a:spcBef>
                <a:spcPts val="0"/>
              </a:spcBef>
              <a:spcAft>
                <a:spcPts val="0"/>
              </a:spcAft>
              <a:buClr>
                <a:srgbClr val="FFFFFF"/>
              </a:buClr>
              <a:buSzPts val="1300"/>
              <a:buFont typeface="Gill Sans"/>
              <a:buNone/>
              <a:defRPr sz="1300">
                <a:solidFill>
                  <a:srgbClr val="FFFFFF"/>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01" name="Google Shape;101;p31"/>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pic>
        <p:nvPicPr>
          <p:cNvPr descr="Picture 5" id="102" name="Google Shape;102;p31"/>
          <p:cNvPicPr preferRelativeResize="0"/>
          <p:nvPr/>
        </p:nvPicPr>
        <p:blipFill rotWithShape="1">
          <a:blip r:embed="rId2">
            <a:alphaModFix/>
          </a:blip>
          <a:srcRect b="0" l="0" r="0" t="0"/>
          <a:stretch/>
        </p:blipFill>
        <p:spPr>
          <a:xfrm>
            <a:off x="685800" y="5943600"/>
            <a:ext cx="1536971" cy="457200"/>
          </a:xfrm>
          <a:prstGeom prst="rect">
            <a:avLst/>
          </a:prstGeom>
          <a:noFill/>
          <a:ln>
            <a:noFill/>
          </a:ln>
        </p:spPr>
      </p:pic>
      <p:cxnSp>
        <p:nvCxnSpPr>
          <p:cNvPr id="103" name="Google Shape;103;p31"/>
          <p:cNvCxnSpPr/>
          <p:nvPr/>
        </p:nvCxnSpPr>
        <p:spPr>
          <a:xfrm>
            <a:off x="746759" y="990600"/>
            <a:ext cx="320041"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p:cSld name="Blue/Gray 1 Content">
    <p:spTree>
      <p:nvGrpSpPr>
        <p:cNvPr id="104" name="Shape 104"/>
        <p:cNvGrpSpPr/>
        <p:nvPr/>
      </p:nvGrpSpPr>
      <p:grpSpPr>
        <a:xfrm>
          <a:off x="0" y="0"/>
          <a:ext cx="0" cy="0"/>
          <a:chOff x="0" y="0"/>
          <a:chExt cx="0" cy="0"/>
        </a:xfrm>
      </p:grpSpPr>
      <p:sp>
        <p:nvSpPr>
          <p:cNvPr id="105" name="Google Shape;105;p32"/>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06" name="Google Shape;106;p3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07" name="Google Shape;107;p32"/>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2 Content">
  <p:cSld name="Blue/Gray 2 Content">
    <p:spTree>
      <p:nvGrpSpPr>
        <p:cNvPr id="108" name="Shape 108"/>
        <p:cNvGrpSpPr/>
        <p:nvPr/>
      </p:nvGrpSpPr>
      <p:grpSpPr>
        <a:xfrm>
          <a:off x="0" y="0"/>
          <a:ext cx="0" cy="0"/>
          <a:chOff x="0" y="0"/>
          <a:chExt cx="0" cy="0"/>
        </a:xfrm>
      </p:grpSpPr>
      <p:sp>
        <p:nvSpPr>
          <p:cNvPr id="109" name="Google Shape;109;p33"/>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0" name="Google Shape;110;p33"/>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1" name="Google Shape;111;p3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3 Content">
  <p:cSld name="Blue/Gray 3 Content">
    <p:spTree>
      <p:nvGrpSpPr>
        <p:cNvPr id="112" name="Shape 112"/>
        <p:cNvGrpSpPr/>
        <p:nvPr/>
      </p:nvGrpSpPr>
      <p:grpSpPr>
        <a:xfrm>
          <a:off x="0" y="0"/>
          <a:ext cx="0" cy="0"/>
          <a:chOff x="0" y="0"/>
          <a:chExt cx="0" cy="0"/>
        </a:xfrm>
      </p:grpSpPr>
      <p:sp>
        <p:nvSpPr>
          <p:cNvPr id="113" name="Google Shape;113;p34"/>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4" name="Google Shape;114;p34"/>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15" name="Google Shape;115;p3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Bottom Photo">
  <p:cSld name="Blue/Gray 1 Content + Bottom Photo">
    <p:spTree>
      <p:nvGrpSpPr>
        <p:cNvPr id="116" name="Shape 116"/>
        <p:cNvGrpSpPr/>
        <p:nvPr/>
      </p:nvGrpSpPr>
      <p:grpSpPr>
        <a:xfrm>
          <a:off x="0" y="0"/>
          <a:ext cx="0" cy="0"/>
          <a:chOff x="0" y="0"/>
          <a:chExt cx="0" cy="0"/>
        </a:xfrm>
      </p:grpSpPr>
      <p:sp>
        <p:nvSpPr>
          <p:cNvPr id="117" name="Google Shape;117;p35"/>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18" name="Google Shape;118;p35"/>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19" name="Google Shape;119;p35"/>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0" name="Google Shape;120;p35"/>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1 Content + Right Photo">
  <p:cSld name="Blue/Gray 1 Content + Right Photo">
    <p:spTree>
      <p:nvGrpSpPr>
        <p:cNvPr id="121" name="Shape 121"/>
        <p:cNvGrpSpPr/>
        <p:nvPr/>
      </p:nvGrpSpPr>
      <p:grpSpPr>
        <a:xfrm>
          <a:off x="0" y="0"/>
          <a:ext cx="0" cy="0"/>
          <a:chOff x="0" y="0"/>
          <a:chExt cx="0" cy="0"/>
        </a:xfrm>
      </p:grpSpPr>
      <p:sp>
        <p:nvSpPr>
          <p:cNvPr id="122" name="Google Shape;122;p36"/>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3" name="Google Shape;123;p36"/>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24" name="Google Shape;124;p36"/>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25" name="Google Shape;125;p36"/>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26" name="Google Shape;126;p36"/>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Gray Title Only">
  <p:cSld name="Blue/Gray Title Only">
    <p:spTree>
      <p:nvGrpSpPr>
        <p:cNvPr id="127" name="Shape 127"/>
        <p:cNvGrpSpPr/>
        <p:nvPr/>
      </p:nvGrpSpPr>
      <p:grpSpPr>
        <a:xfrm>
          <a:off x="0" y="0"/>
          <a:ext cx="0" cy="0"/>
          <a:chOff x="0" y="0"/>
          <a:chExt cx="0" cy="0"/>
        </a:xfrm>
      </p:grpSpPr>
      <p:sp>
        <p:nvSpPr>
          <p:cNvPr id="128" name="Google Shape;128;p37"/>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29" name="Google Shape;129;p37"/>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0" name="Google Shape;130;p37"/>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1" name="Google Shape;131;p37"/>
          <p:cNvSpPr txBox="1"/>
          <p:nvPr>
            <p:ph type="title"/>
          </p:nvPr>
        </p:nvSpPr>
        <p:spPr>
          <a:xfrm>
            <a:off x="4877103" y="3651860"/>
            <a:ext cx="38858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p:cSld name="Blue/White 1 Content">
    <p:bg>
      <p:bgPr>
        <a:solidFill>
          <a:srgbClr val="FFFFFF"/>
        </a:solidFill>
      </p:bgPr>
    </p:bg>
    <p:spTree>
      <p:nvGrpSpPr>
        <p:cNvPr id="132" name="Shape 132"/>
        <p:cNvGrpSpPr/>
        <p:nvPr/>
      </p:nvGrpSpPr>
      <p:grpSpPr>
        <a:xfrm>
          <a:off x="0" y="0"/>
          <a:ext cx="0" cy="0"/>
          <a:chOff x="0" y="0"/>
          <a:chExt cx="0" cy="0"/>
        </a:xfrm>
      </p:grpSpPr>
      <p:sp>
        <p:nvSpPr>
          <p:cNvPr id="133" name="Google Shape;133;p38"/>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4" name="Google Shape;134;p38"/>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5" name="Google Shape;135;p38"/>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2 Content">
  <p:cSld name="Blue/White 2 Content">
    <p:bg>
      <p:bgPr>
        <a:solidFill>
          <a:srgbClr val="FFFFFF"/>
        </a:solidFill>
      </p:bgPr>
    </p:bg>
    <p:spTree>
      <p:nvGrpSpPr>
        <p:cNvPr id="136" name="Shape 136"/>
        <p:cNvGrpSpPr/>
        <p:nvPr/>
      </p:nvGrpSpPr>
      <p:grpSpPr>
        <a:xfrm>
          <a:off x="0" y="0"/>
          <a:ext cx="0" cy="0"/>
          <a:chOff x="0" y="0"/>
          <a:chExt cx="0" cy="0"/>
        </a:xfrm>
      </p:grpSpPr>
      <p:sp>
        <p:nvSpPr>
          <p:cNvPr id="137" name="Google Shape;137;p39"/>
          <p:cNvSpPr txBox="1"/>
          <p:nvPr>
            <p:ph idx="1" type="body"/>
          </p:nvPr>
        </p:nvSpPr>
        <p:spPr>
          <a:xfrm>
            <a:off x="686104" y="1600200"/>
            <a:ext cx="3809697"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38" name="Google Shape;138;p39"/>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39" name="Google Shape;139;p39"/>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3 Content">
  <p:cSld name="Blue/White 3 Content">
    <p:bg>
      <p:bgPr>
        <a:solidFill>
          <a:srgbClr val="FFFFFF"/>
        </a:solidFill>
      </p:bgPr>
    </p:bg>
    <p:spTree>
      <p:nvGrpSpPr>
        <p:cNvPr id="140" name="Shape 140"/>
        <p:cNvGrpSpPr/>
        <p:nvPr/>
      </p:nvGrpSpPr>
      <p:grpSpPr>
        <a:xfrm>
          <a:off x="0" y="0"/>
          <a:ext cx="0" cy="0"/>
          <a:chOff x="0" y="0"/>
          <a:chExt cx="0" cy="0"/>
        </a:xfrm>
      </p:grpSpPr>
      <p:sp>
        <p:nvSpPr>
          <p:cNvPr id="141" name="Google Shape;141;p40"/>
          <p:cNvSpPr txBox="1"/>
          <p:nvPr>
            <p:ph idx="1" type="body"/>
          </p:nvPr>
        </p:nvSpPr>
        <p:spPr>
          <a:xfrm>
            <a:off x="686104" y="1600200"/>
            <a:ext cx="2514296" cy="45720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2" name="Google Shape;142;p40"/>
          <p:cNvSpPr txBox="1"/>
          <p:nvPr>
            <p:ph idx="12" type="sldNum"/>
          </p:nvPr>
        </p:nvSpPr>
        <p:spPr>
          <a:xfrm>
            <a:off x="8862060" y="6558915"/>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43" name="Google Shape;143;p40"/>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Bottom Photo">
  <p:cSld name="Blue/White 1 Content + Bottom Photo">
    <p:bg>
      <p:bgPr>
        <a:solidFill>
          <a:srgbClr val="FFFFFF"/>
        </a:solidFill>
      </p:bgPr>
    </p:bg>
    <p:spTree>
      <p:nvGrpSpPr>
        <p:cNvPr id="144" name="Shape 144"/>
        <p:cNvGrpSpPr/>
        <p:nvPr/>
      </p:nvGrpSpPr>
      <p:grpSpPr>
        <a:xfrm>
          <a:off x="0" y="0"/>
          <a:ext cx="0" cy="0"/>
          <a:chOff x="0" y="0"/>
          <a:chExt cx="0" cy="0"/>
        </a:xfrm>
      </p:grpSpPr>
      <p:sp>
        <p:nvSpPr>
          <p:cNvPr id="145" name="Google Shape;145;p41"/>
          <p:cNvSpPr/>
          <p:nvPr>
            <p:ph idx="2" type="pic"/>
          </p:nvPr>
        </p:nvSpPr>
        <p:spPr>
          <a:xfrm>
            <a:off x="152400" y="3429000"/>
            <a:ext cx="8839200" cy="3276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46" name="Google Shape;146;p41"/>
          <p:cNvSpPr txBox="1"/>
          <p:nvPr>
            <p:ph idx="1" type="body"/>
          </p:nvPr>
        </p:nvSpPr>
        <p:spPr>
          <a:xfrm rot="-5400000">
            <a:off x="7527666" y="47348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47" name="Google Shape;147;p41"/>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48" name="Google Shape;148;p41"/>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1 Content + Right Photo">
  <p:cSld name="Blue/White 1 Content + Right Photo">
    <p:bg>
      <p:bgPr>
        <a:solidFill>
          <a:srgbClr val="FFFFFF"/>
        </a:solidFill>
      </p:bgPr>
    </p:bg>
    <p:spTree>
      <p:nvGrpSpPr>
        <p:cNvPr id="149" name="Shape 149"/>
        <p:cNvGrpSpPr/>
        <p:nvPr/>
      </p:nvGrpSpPr>
      <p:grpSpPr>
        <a:xfrm>
          <a:off x="0" y="0"/>
          <a:ext cx="0" cy="0"/>
          <a:chOff x="0" y="0"/>
          <a:chExt cx="0" cy="0"/>
        </a:xfrm>
      </p:grpSpPr>
      <p:sp>
        <p:nvSpPr>
          <p:cNvPr id="150" name="Google Shape;150;p42"/>
          <p:cNvSpPr/>
          <p:nvPr>
            <p:ph idx="2" type="pic"/>
          </p:nvPr>
        </p:nvSpPr>
        <p:spPr>
          <a:xfrm>
            <a:off x="45720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1" name="Google Shape;151;p42"/>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FFFFFF"/>
              </a:buClr>
              <a:buSzPts val="200"/>
              <a:buFont typeface="Gill Sans"/>
              <a:buNone/>
              <a:defRPr>
                <a:solidFill>
                  <a:srgbClr val="FFFFFF"/>
                </a:solidFill>
              </a:defRPr>
            </a:lvl1pPr>
            <a:lvl2pPr indent="0" lvl="1" marL="0" algn="r">
              <a:lnSpc>
                <a:spcPct val="100000"/>
              </a:lnSpc>
              <a:spcBef>
                <a:spcPts val="0"/>
              </a:spcBef>
              <a:spcAft>
                <a:spcPts val="0"/>
              </a:spcAft>
              <a:buClr>
                <a:srgbClr val="FFFFFF"/>
              </a:buClr>
              <a:buSzPts val="200"/>
              <a:buFont typeface="Gill Sans"/>
              <a:buNone/>
              <a:defRPr>
                <a:solidFill>
                  <a:srgbClr val="FFFFFF"/>
                </a:solidFill>
              </a:defRPr>
            </a:lvl2pPr>
            <a:lvl3pPr indent="0" lvl="2" marL="0" algn="r">
              <a:lnSpc>
                <a:spcPct val="100000"/>
              </a:lnSpc>
              <a:spcBef>
                <a:spcPts val="0"/>
              </a:spcBef>
              <a:spcAft>
                <a:spcPts val="0"/>
              </a:spcAft>
              <a:buClr>
                <a:srgbClr val="FFFFFF"/>
              </a:buClr>
              <a:buSzPts val="200"/>
              <a:buFont typeface="Gill Sans"/>
              <a:buNone/>
              <a:defRPr>
                <a:solidFill>
                  <a:srgbClr val="FFFFFF"/>
                </a:solidFill>
              </a:defRPr>
            </a:lvl3pPr>
            <a:lvl4pPr indent="0" lvl="3" marL="0" algn="r">
              <a:lnSpc>
                <a:spcPct val="100000"/>
              </a:lnSpc>
              <a:spcBef>
                <a:spcPts val="0"/>
              </a:spcBef>
              <a:spcAft>
                <a:spcPts val="0"/>
              </a:spcAft>
              <a:buClr>
                <a:srgbClr val="FFFFFF"/>
              </a:buClr>
              <a:buSzPts val="200"/>
              <a:buFont typeface="Gill Sans"/>
              <a:buNone/>
              <a:defRPr>
                <a:solidFill>
                  <a:srgbClr val="FFFFFF"/>
                </a:solidFill>
              </a:defRPr>
            </a:lvl4pPr>
            <a:lvl5pPr indent="0" lvl="4" marL="0" algn="r">
              <a:lnSpc>
                <a:spcPct val="100000"/>
              </a:lnSpc>
              <a:spcBef>
                <a:spcPts val="0"/>
              </a:spcBef>
              <a:spcAft>
                <a:spcPts val="0"/>
              </a:spcAft>
              <a:buClr>
                <a:srgbClr val="FFFFFF"/>
              </a:buClr>
              <a:buSzPts val="200"/>
              <a:buFont typeface="Gill Sans"/>
              <a:buNone/>
              <a:defRPr>
                <a:solidFill>
                  <a:srgbClr val="FFFFFF"/>
                </a:solidFill>
              </a:defRPr>
            </a:lvl5pPr>
            <a:lvl6pPr indent="0" lvl="5" marL="0" algn="r">
              <a:lnSpc>
                <a:spcPct val="100000"/>
              </a:lnSpc>
              <a:spcBef>
                <a:spcPts val="0"/>
              </a:spcBef>
              <a:spcAft>
                <a:spcPts val="0"/>
              </a:spcAft>
              <a:buClr>
                <a:srgbClr val="FFFFFF"/>
              </a:buClr>
              <a:buSzPts val="200"/>
              <a:buFont typeface="Gill Sans"/>
              <a:buNone/>
              <a:defRPr>
                <a:solidFill>
                  <a:srgbClr val="FFFFFF"/>
                </a:solidFill>
              </a:defRPr>
            </a:lvl6pPr>
            <a:lvl7pPr indent="0" lvl="6" marL="0" algn="r">
              <a:lnSpc>
                <a:spcPct val="100000"/>
              </a:lnSpc>
              <a:spcBef>
                <a:spcPts val="0"/>
              </a:spcBef>
              <a:spcAft>
                <a:spcPts val="0"/>
              </a:spcAft>
              <a:buClr>
                <a:srgbClr val="FFFFFF"/>
              </a:buClr>
              <a:buSzPts val="200"/>
              <a:buFont typeface="Gill Sans"/>
              <a:buNone/>
              <a:defRPr>
                <a:solidFill>
                  <a:srgbClr val="FFFFFF"/>
                </a:solidFill>
              </a:defRPr>
            </a:lvl7pPr>
            <a:lvl8pPr indent="0" lvl="7" marL="0" algn="r">
              <a:lnSpc>
                <a:spcPct val="100000"/>
              </a:lnSpc>
              <a:spcBef>
                <a:spcPts val="0"/>
              </a:spcBef>
              <a:spcAft>
                <a:spcPts val="0"/>
              </a:spcAft>
              <a:buClr>
                <a:srgbClr val="FFFFFF"/>
              </a:buClr>
              <a:buSzPts val="200"/>
              <a:buFont typeface="Gill Sans"/>
              <a:buNone/>
              <a:defRPr>
                <a:solidFill>
                  <a:srgbClr val="FFFFFF"/>
                </a:solidFill>
              </a:defRPr>
            </a:lvl8pPr>
            <a:lvl9pPr indent="0" lvl="8" marL="0" algn="r">
              <a:lnSpc>
                <a:spcPct val="100000"/>
              </a:lnSpc>
              <a:spcBef>
                <a:spcPts val="0"/>
              </a:spcBef>
              <a:spcAft>
                <a:spcPts val="0"/>
              </a:spcAft>
              <a:buClr>
                <a:srgbClr val="FFFFFF"/>
              </a:buClr>
              <a:buSzPts val="200"/>
              <a:buFont typeface="Gill Sans"/>
              <a:buNone/>
              <a:defRPr>
                <a:solidFill>
                  <a:srgbClr val="FFFFFF"/>
                </a:solidFill>
              </a:defRPr>
            </a:lvl9pPr>
          </a:lstStyle>
          <a:p>
            <a:pPr indent="0" lvl="0" marL="0" rtl="0" algn="r">
              <a:spcBef>
                <a:spcPts val="0"/>
              </a:spcBef>
              <a:spcAft>
                <a:spcPts val="0"/>
              </a:spcAft>
              <a:buNone/>
            </a:pPr>
            <a:fld id="{00000000-1234-1234-1234-123412341234}" type="slidenum">
              <a:rPr lang="es-MX"/>
              <a:t>‹#›</a:t>
            </a:fld>
            <a:endParaRPr b="0" i="0" sz="200" u="none" cap="none" strike="noStrike">
              <a:latin typeface="Gill Sans"/>
              <a:ea typeface="Gill Sans"/>
              <a:cs typeface="Gill Sans"/>
              <a:sym typeface="Gill Sans"/>
            </a:endParaRPr>
          </a:p>
        </p:txBody>
      </p:sp>
      <p:sp>
        <p:nvSpPr>
          <p:cNvPr id="152" name="Google Shape;152;p42"/>
          <p:cNvSpPr txBox="1"/>
          <p:nvPr>
            <p:ph idx="1" type="body"/>
          </p:nvPr>
        </p:nvSpPr>
        <p:spPr>
          <a:xfrm>
            <a:off x="685800" y="2057400"/>
            <a:ext cx="3657600" cy="4114800"/>
          </a:xfrm>
          <a:prstGeom prst="rect">
            <a:avLst/>
          </a:prstGeom>
          <a:noFill/>
          <a:ln>
            <a:noFill/>
          </a:ln>
        </p:spPr>
        <p:txBody>
          <a:bodyPr anchorCtr="0" anchor="t" bIns="45700" lIns="45700" spcFirstLastPara="1" rIns="45700" wrap="square" tIns="45700">
            <a:normAutofit/>
          </a:bodyPr>
          <a:lstStyle>
            <a:lvl1pPr indent="-279400" lvl="0" marL="457200" algn="l">
              <a:lnSpc>
                <a:spcPct val="100000"/>
              </a:lnSpc>
              <a:spcBef>
                <a:spcPts val="500"/>
              </a:spcBef>
              <a:spcAft>
                <a:spcPts val="0"/>
              </a:spcAft>
              <a:buClr>
                <a:schemeClr val="accent3"/>
              </a:buClr>
              <a:buSzPts val="800"/>
              <a:buChar char="•"/>
              <a:defRPr>
                <a:solidFill>
                  <a:schemeClr val="accent3"/>
                </a:solidFill>
              </a:defRPr>
            </a:lvl1pPr>
            <a:lvl2pPr indent="-279400" lvl="1" marL="914400" algn="l">
              <a:lnSpc>
                <a:spcPct val="100000"/>
              </a:lnSpc>
              <a:spcBef>
                <a:spcPts val="500"/>
              </a:spcBef>
              <a:spcAft>
                <a:spcPts val="0"/>
              </a:spcAft>
              <a:buClr>
                <a:schemeClr val="accent3"/>
              </a:buClr>
              <a:buSzPts val="800"/>
              <a:buChar char="–"/>
              <a:defRPr>
                <a:solidFill>
                  <a:schemeClr val="accent3"/>
                </a:solidFill>
              </a:defRPr>
            </a:lvl2pPr>
            <a:lvl3pPr indent="-279400" lvl="2" marL="1371600" algn="l">
              <a:lnSpc>
                <a:spcPct val="100000"/>
              </a:lnSpc>
              <a:spcBef>
                <a:spcPts val="500"/>
              </a:spcBef>
              <a:spcAft>
                <a:spcPts val="0"/>
              </a:spcAft>
              <a:buClr>
                <a:schemeClr val="accent3"/>
              </a:buClr>
              <a:buSzPts val="800"/>
              <a:buChar char="•"/>
              <a:defRPr>
                <a:solidFill>
                  <a:schemeClr val="accent3"/>
                </a:solidFill>
              </a:defRPr>
            </a:lvl3pPr>
            <a:lvl4pPr indent="-279400" lvl="3" marL="1828800" algn="l">
              <a:lnSpc>
                <a:spcPct val="100000"/>
              </a:lnSpc>
              <a:spcBef>
                <a:spcPts val="500"/>
              </a:spcBef>
              <a:spcAft>
                <a:spcPts val="0"/>
              </a:spcAft>
              <a:buClr>
                <a:schemeClr val="accent3"/>
              </a:buClr>
              <a:buSzPts val="800"/>
              <a:buChar char="–"/>
              <a:defRPr>
                <a:solidFill>
                  <a:schemeClr val="accent3"/>
                </a:solidFill>
              </a:defRPr>
            </a:lvl4pPr>
            <a:lvl5pPr indent="-279400" lvl="4" marL="2286000" algn="l">
              <a:lnSpc>
                <a:spcPct val="100000"/>
              </a:lnSpc>
              <a:spcBef>
                <a:spcPts val="500"/>
              </a:spcBef>
              <a:spcAft>
                <a:spcPts val="0"/>
              </a:spcAft>
              <a:buClr>
                <a:schemeClr val="accent3"/>
              </a:buClr>
              <a:buSzPts val="800"/>
              <a:buChar char="»"/>
              <a:defRPr>
                <a:solidFill>
                  <a:schemeClr val="accent3"/>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3" name="Google Shape;153;p42"/>
          <p:cNvSpPr txBox="1"/>
          <p:nvPr>
            <p:ph type="title"/>
          </p:nvPr>
        </p:nvSpPr>
        <p:spPr>
          <a:xfrm>
            <a:off x="685801" y="1524046"/>
            <a:ext cx="3657297" cy="274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
        <p:nvSpPr>
          <p:cNvPr id="154" name="Google Shape;154;p42"/>
          <p:cNvSpPr txBox="1"/>
          <p:nvPr>
            <p:ph idx="3" type="body"/>
          </p:nvPr>
        </p:nvSpPr>
        <p:spPr>
          <a:xfrm rot="-5400000">
            <a:off x="7527666" y="1458279"/>
            <a:ext cx="2743201" cy="131447"/>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500"/>
              </a:spcBef>
              <a:spcAft>
                <a:spcPts val="0"/>
              </a:spcAft>
              <a:buClr>
                <a:srgbClr val="635C5B"/>
              </a:buClr>
              <a:buSzPts val="1800"/>
              <a:buChar char="•"/>
              <a:defRPr/>
            </a:lvl1pPr>
            <a:lvl2pPr indent="-342900" lvl="1" marL="914400" algn="l">
              <a:lnSpc>
                <a:spcPct val="100000"/>
              </a:lnSpc>
              <a:spcBef>
                <a:spcPts val="500"/>
              </a:spcBef>
              <a:spcAft>
                <a:spcPts val="0"/>
              </a:spcAft>
              <a:buClr>
                <a:srgbClr val="635C5B"/>
              </a:buClr>
              <a:buSzPts val="1800"/>
              <a:buChar char="–"/>
              <a:defRPr/>
            </a:lvl2pPr>
            <a:lvl3pPr indent="-342900" lvl="2" marL="1371600" algn="l">
              <a:lnSpc>
                <a:spcPct val="100000"/>
              </a:lnSpc>
              <a:spcBef>
                <a:spcPts val="500"/>
              </a:spcBef>
              <a:spcAft>
                <a:spcPts val="0"/>
              </a:spcAft>
              <a:buClr>
                <a:srgbClr val="635C5B"/>
              </a:buClr>
              <a:buSzPts val="1800"/>
              <a:buChar char="•"/>
              <a:defRPr/>
            </a:lvl3pPr>
            <a:lvl4pPr indent="-342900" lvl="3" marL="1828800" algn="l">
              <a:lnSpc>
                <a:spcPct val="100000"/>
              </a:lnSpc>
              <a:spcBef>
                <a:spcPts val="500"/>
              </a:spcBef>
              <a:spcAft>
                <a:spcPts val="0"/>
              </a:spcAft>
              <a:buClr>
                <a:srgbClr val="635C5B"/>
              </a:buClr>
              <a:buSzPts val="1800"/>
              <a:buChar char="–"/>
              <a:defRPr/>
            </a:lvl4pPr>
            <a:lvl5pPr indent="-342900" lvl="4" marL="2286000" algn="l">
              <a:lnSpc>
                <a:spcPct val="100000"/>
              </a:lnSpc>
              <a:spcBef>
                <a:spcPts val="500"/>
              </a:spcBef>
              <a:spcAft>
                <a:spcPts val="0"/>
              </a:spcAft>
              <a:buClr>
                <a:srgbClr val="635C5B"/>
              </a:buClr>
              <a:buSzPts val="1800"/>
              <a:buChar char="»"/>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White Title + Left Photo">
  <p:cSld name="Blue/White Title + Left Photo">
    <p:bg>
      <p:bgPr>
        <a:solidFill>
          <a:srgbClr val="FFFFFF"/>
        </a:solidFill>
      </p:bgPr>
    </p:bg>
    <p:spTree>
      <p:nvGrpSpPr>
        <p:cNvPr id="155" name="Shape 155"/>
        <p:cNvGrpSpPr/>
        <p:nvPr/>
      </p:nvGrpSpPr>
      <p:grpSpPr>
        <a:xfrm>
          <a:off x="0" y="0"/>
          <a:ext cx="0" cy="0"/>
          <a:chOff x="0" y="0"/>
          <a:chExt cx="0" cy="0"/>
        </a:xfrm>
      </p:grpSpPr>
      <p:sp>
        <p:nvSpPr>
          <p:cNvPr id="156" name="Google Shape;156;p43"/>
          <p:cNvSpPr/>
          <p:nvPr>
            <p:ph idx="2" type="pic"/>
          </p:nvPr>
        </p:nvSpPr>
        <p:spPr>
          <a:xfrm>
            <a:off x="152400" y="152400"/>
            <a:ext cx="4419600" cy="6553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lvl="1"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lvl="2"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lvl="3"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lvl="4"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lvl="5"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lvl="6"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lvl="7"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lvl="8"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157" name="Google Shape;157;p43"/>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3"/>
              </a:buClr>
              <a:buSzPts val="200"/>
              <a:buFont typeface="Gill Sans"/>
              <a:buNone/>
              <a:defRPr sz="200">
                <a:solidFill>
                  <a:schemeClr val="accent3"/>
                </a:solidFill>
              </a:defRPr>
            </a:lvl1pPr>
            <a:lvl2pPr indent="0" lvl="1" marL="0" algn="r">
              <a:lnSpc>
                <a:spcPct val="100000"/>
              </a:lnSpc>
              <a:spcBef>
                <a:spcPts val="0"/>
              </a:spcBef>
              <a:spcAft>
                <a:spcPts val="0"/>
              </a:spcAft>
              <a:buClr>
                <a:schemeClr val="accent3"/>
              </a:buClr>
              <a:buSzPts val="200"/>
              <a:buFont typeface="Gill Sans"/>
              <a:buNone/>
              <a:defRPr sz="200">
                <a:solidFill>
                  <a:schemeClr val="accent3"/>
                </a:solidFill>
              </a:defRPr>
            </a:lvl2pPr>
            <a:lvl3pPr indent="0" lvl="2" marL="0" algn="r">
              <a:lnSpc>
                <a:spcPct val="100000"/>
              </a:lnSpc>
              <a:spcBef>
                <a:spcPts val="0"/>
              </a:spcBef>
              <a:spcAft>
                <a:spcPts val="0"/>
              </a:spcAft>
              <a:buClr>
                <a:schemeClr val="accent3"/>
              </a:buClr>
              <a:buSzPts val="200"/>
              <a:buFont typeface="Gill Sans"/>
              <a:buNone/>
              <a:defRPr sz="200">
                <a:solidFill>
                  <a:schemeClr val="accent3"/>
                </a:solidFill>
              </a:defRPr>
            </a:lvl3pPr>
            <a:lvl4pPr indent="0" lvl="3" marL="0" algn="r">
              <a:lnSpc>
                <a:spcPct val="100000"/>
              </a:lnSpc>
              <a:spcBef>
                <a:spcPts val="0"/>
              </a:spcBef>
              <a:spcAft>
                <a:spcPts val="0"/>
              </a:spcAft>
              <a:buClr>
                <a:schemeClr val="accent3"/>
              </a:buClr>
              <a:buSzPts val="200"/>
              <a:buFont typeface="Gill Sans"/>
              <a:buNone/>
              <a:defRPr sz="200">
                <a:solidFill>
                  <a:schemeClr val="accent3"/>
                </a:solidFill>
              </a:defRPr>
            </a:lvl4pPr>
            <a:lvl5pPr indent="0" lvl="4" marL="0" algn="r">
              <a:lnSpc>
                <a:spcPct val="100000"/>
              </a:lnSpc>
              <a:spcBef>
                <a:spcPts val="0"/>
              </a:spcBef>
              <a:spcAft>
                <a:spcPts val="0"/>
              </a:spcAft>
              <a:buClr>
                <a:schemeClr val="accent3"/>
              </a:buClr>
              <a:buSzPts val="200"/>
              <a:buFont typeface="Gill Sans"/>
              <a:buNone/>
              <a:defRPr sz="200">
                <a:solidFill>
                  <a:schemeClr val="accent3"/>
                </a:solidFill>
              </a:defRPr>
            </a:lvl5pPr>
            <a:lvl6pPr indent="0" lvl="5" marL="0" algn="r">
              <a:lnSpc>
                <a:spcPct val="100000"/>
              </a:lnSpc>
              <a:spcBef>
                <a:spcPts val="0"/>
              </a:spcBef>
              <a:spcAft>
                <a:spcPts val="0"/>
              </a:spcAft>
              <a:buClr>
                <a:schemeClr val="accent3"/>
              </a:buClr>
              <a:buSzPts val="200"/>
              <a:buFont typeface="Gill Sans"/>
              <a:buNone/>
              <a:defRPr sz="200">
                <a:solidFill>
                  <a:schemeClr val="accent3"/>
                </a:solidFill>
              </a:defRPr>
            </a:lvl6pPr>
            <a:lvl7pPr indent="0" lvl="6" marL="0" algn="r">
              <a:lnSpc>
                <a:spcPct val="100000"/>
              </a:lnSpc>
              <a:spcBef>
                <a:spcPts val="0"/>
              </a:spcBef>
              <a:spcAft>
                <a:spcPts val="0"/>
              </a:spcAft>
              <a:buClr>
                <a:schemeClr val="accent3"/>
              </a:buClr>
              <a:buSzPts val="200"/>
              <a:buFont typeface="Gill Sans"/>
              <a:buNone/>
              <a:defRPr sz="200">
                <a:solidFill>
                  <a:schemeClr val="accent3"/>
                </a:solidFill>
              </a:defRPr>
            </a:lvl7pPr>
            <a:lvl8pPr indent="0" lvl="7" marL="0" algn="r">
              <a:lnSpc>
                <a:spcPct val="100000"/>
              </a:lnSpc>
              <a:spcBef>
                <a:spcPts val="0"/>
              </a:spcBef>
              <a:spcAft>
                <a:spcPts val="0"/>
              </a:spcAft>
              <a:buClr>
                <a:schemeClr val="accent3"/>
              </a:buClr>
              <a:buSzPts val="200"/>
              <a:buFont typeface="Gill Sans"/>
              <a:buNone/>
              <a:defRPr sz="200">
                <a:solidFill>
                  <a:schemeClr val="accent3"/>
                </a:solidFill>
              </a:defRPr>
            </a:lvl8pPr>
            <a:lvl9pPr indent="0" lvl="8" marL="0" algn="r">
              <a:lnSpc>
                <a:spcPct val="100000"/>
              </a:lnSpc>
              <a:spcBef>
                <a:spcPts val="0"/>
              </a:spcBef>
              <a:spcAft>
                <a:spcPts val="0"/>
              </a:spcAft>
              <a:buClr>
                <a:schemeClr val="accent3"/>
              </a:buClr>
              <a:buSzPts val="200"/>
              <a:buFont typeface="Gill Sans"/>
              <a:buNone/>
              <a:defRPr sz="200">
                <a:solidFill>
                  <a:schemeClr val="accent3"/>
                </a:solidFill>
              </a:defRPr>
            </a:lvl9pPr>
          </a:lstStyle>
          <a:p>
            <a:pPr indent="0" lvl="0" marL="0" rtl="0" algn="r">
              <a:spcBef>
                <a:spcPts val="0"/>
              </a:spcBef>
              <a:spcAft>
                <a:spcPts val="0"/>
              </a:spcAft>
              <a:buNone/>
            </a:pPr>
            <a:fld id="{00000000-1234-1234-1234-123412341234}" type="slidenum">
              <a:rPr lang="es-MX"/>
              <a:t>‹#›</a:t>
            </a:fld>
            <a:endParaRPr/>
          </a:p>
        </p:txBody>
      </p:sp>
      <p:sp>
        <p:nvSpPr>
          <p:cNvPr id="158" name="Google Shape;158;p43"/>
          <p:cNvSpPr txBox="1"/>
          <p:nvPr>
            <p:ph idx="1" type="body"/>
          </p:nvPr>
        </p:nvSpPr>
        <p:spPr>
          <a:xfrm rot="-5400000">
            <a:off x="3108067" y="1458279"/>
            <a:ext cx="2743201" cy="131447"/>
          </a:xfrm>
          <a:prstGeom prst="rect">
            <a:avLst/>
          </a:prstGeom>
          <a:noFill/>
          <a:ln>
            <a:noFill/>
          </a:ln>
        </p:spPr>
        <p:txBody>
          <a:bodyPr anchorCtr="0" anchor="t" bIns="45700" lIns="45700" spcFirstLastPara="1" rIns="45700" wrap="square" tIns="45700">
            <a:normAutofit/>
          </a:bodyPr>
          <a:lstStyle>
            <a:lvl1pPr indent="-228600" lvl="0" marL="457200" algn="r">
              <a:lnSpc>
                <a:spcPct val="100000"/>
              </a:lnSpc>
              <a:spcBef>
                <a:spcPts val="500"/>
              </a:spcBef>
              <a:spcAft>
                <a:spcPts val="0"/>
              </a:spcAft>
              <a:buClr>
                <a:srgbClr val="FFFFFF"/>
              </a:buClr>
              <a:buSzPts val="200"/>
              <a:buFont typeface="Gill Sans"/>
              <a:buNone/>
              <a:defRPr sz="200">
                <a:solidFill>
                  <a:srgbClr val="FFFFFF"/>
                </a:solidFill>
              </a:defRPr>
            </a:lvl1pPr>
            <a:lvl2pPr indent="-228600" lvl="1" marL="914400" algn="r">
              <a:lnSpc>
                <a:spcPct val="100000"/>
              </a:lnSpc>
              <a:spcBef>
                <a:spcPts val="500"/>
              </a:spcBef>
              <a:spcAft>
                <a:spcPts val="0"/>
              </a:spcAft>
              <a:buClr>
                <a:srgbClr val="FFFFFF"/>
              </a:buClr>
              <a:buSzPts val="200"/>
              <a:buFont typeface="Gill Sans"/>
              <a:buNone/>
              <a:defRPr sz="200">
                <a:solidFill>
                  <a:srgbClr val="FFFFFF"/>
                </a:solidFill>
              </a:defRPr>
            </a:lvl2pPr>
            <a:lvl3pPr indent="-228600" lvl="2" marL="1371600" algn="r">
              <a:lnSpc>
                <a:spcPct val="100000"/>
              </a:lnSpc>
              <a:spcBef>
                <a:spcPts val="500"/>
              </a:spcBef>
              <a:spcAft>
                <a:spcPts val="0"/>
              </a:spcAft>
              <a:buClr>
                <a:srgbClr val="FFFFFF"/>
              </a:buClr>
              <a:buSzPts val="200"/>
              <a:buFont typeface="Gill Sans"/>
              <a:buNone/>
              <a:defRPr sz="200">
                <a:solidFill>
                  <a:srgbClr val="FFFFFF"/>
                </a:solidFill>
              </a:defRPr>
            </a:lvl3pPr>
            <a:lvl4pPr indent="-228600" lvl="3" marL="1828800" algn="r">
              <a:lnSpc>
                <a:spcPct val="100000"/>
              </a:lnSpc>
              <a:spcBef>
                <a:spcPts val="500"/>
              </a:spcBef>
              <a:spcAft>
                <a:spcPts val="0"/>
              </a:spcAft>
              <a:buClr>
                <a:srgbClr val="FFFFFF"/>
              </a:buClr>
              <a:buSzPts val="200"/>
              <a:buFont typeface="Gill Sans"/>
              <a:buNone/>
              <a:defRPr sz="200">
                <a:solidFill>
                  <a:srgbClr val="FFFFFF"/>
                </a:solidFill>
              </a:defRPr>
            </a:lvl4pPr>
            <a:lvl5pPr indent="-228600" lvl="4" marL="2286000" algn="r">
              <a:lnSpc>
                <a:spcPct val="100000"/>
              </a:lnSpc>
              <a:spcBef>
                <a:spcPts val="500"/>
              </a:spcBef>
              <a:spcAft>
                <a:spcPts val="0"/>
              </a:spcAft>
              <a:buClr>
                <a:srgbClr val="FFFFFF"/>
              </a:buClr>
              <a:buSzPts val="200"/>
              <a:buFont typeface="Gill Sans"/>
              <a:buNone/>
              <a:defRPr sz="200">
                <a:solidFill>
                  <a:srgbClr val="FFFFFF"/>
                </a:solidFill>
              </a:defRPr>
            </a:lvl5pPr>
            <a:lvl6pPr indent="-342900" lvl="5" marL="2743200" algn="l">
              <a:lnSpc>
                <a:spcPct val="100000"/>
              </a:lnSpc>
              <a:spcBef>
                <a:spcPts val="500"/>
              </a:spcBef>
              <a:spcAft>
                <a:spcPts val="0"/>
              </a:spcAft>
              <a:buClr>
                <a:srgbClr val="635C5B"/>
              </a:buClr>
              <a:buSzPts val="1800"/>
              <a:buChar char="•"/>
              <a:defRPr/>
            </a:lvl6pPr>
            <a:lvl7pPr indent="-342900" lvl="6" marL="3200400" algn="l">
              <a:lnSpc>
                <a:spcPct val="100000"/>
              </a:lnSpc>
              <a:spcBef>
                <a:spcPts val="500"/>
              </a:spcBef>
              <a:spcAft>
                <a:spcPts val="0"/>
              </a:spcAft>
              <a:buClr>
                <a:srgbClr val="635C5B"/>
              </a:buClr>
              <a:buSzPts val="1800"/>
              <a:buChar char="•"/>
              <a:defRPr/>
            </a:lvl7pPr>
            <a:lvl8pPr indent="-342900" lvl="7" marL="3657600" algn="l">
              <a:lnSpc>
                <a:spcPct val="100000"/>
              </a:lnSpc>
              <a:spcBef>
                <a:spcPts val="500"/>
              </a:spcBef>
              <a:spcAft>
                <a:spcPts val="0"/>
              </a:spcAft>
              <a:buClr>
                <a:srgbClr val="635C5B"/>
              </a:buClr>
              <a:buSzPts val="1800"/>
              <a:buChar char="•"/>
              <a:defRPr/>
            </a:lvl8pPr>
            <a:lvl9pPr indent="-342900" lvl="8" marL="4114800" algn="l">
              <a:lnSpc>
                <a:spcPct val="100000"/>
              </a:lnSpc>
              <a:spcBef>
                <a:spcPts val="500"/>
              </a:spcBef>
              <a:spcAft>
                <a:spcPts val="0"/>
              </a:spcAft>
              <a:buClr>
                <a:srgbClr val="635C5B"/>
              </a:buClr>
              <a:buSzPts val="1800"/>
              <a:buChar char="•"/>
              <a:defRPr/>
            </a:lvl9pPr>
          </a:lstStyle>
          <a:p/>
        </p:txBody>
      </p:sp>
      <p:sp>
        <p:nvSpPr>
          <p:cNvPr id="159" name="Google Shape;159;p43"/>
          <p:cNvSpPr txBox="1"/>
          <p:nvPr>
            <p:ph type="title"/>
          </p:nvPr>
        </p:nvSpPr>
        <p:spPr>
          <a:xfrm>
            <a:off x="4877103" y="3311831"/>
            <a:ext cx="3885897" cy="274050"/>
          </a:xfrm>
          <a:prstGeom prst="rect">
            <a:avLst/>
          </a:prstGeom>
          <a:noFill/>
          <a:ln>
            <a:noFill/>
          </a:ln>
        </p:spPr>
        <p:txBody>
          <a:bodyPr anchorCtr="0" anchor="ctr" bIns="45700" lIns="45700" spcFirstLastPara="1" rIns="45700" wrap="square" tIns="45700">
            <a:normAutofit/>
          </a:bodyPr>
          <a:lstStyle>
            <a:lvl1pPr lvl="0" algn="l">
              <a:lnSpc>
                <a:spcPct val="100000"/>
              </a:lnSpc>
              <a:spcBef>
                <a:spcPts val="0"/>
              </a:spcBef>
              <a:spcAft>
                <a:spcPts val="0"/>
              </a:spcAft>
              <a:buClr>
                <a:schemeClr val="accent6"/>
              </a:buClr>
              <a:buSzPts val="1100"/>
              <a:buFont typeface="Gill Sans"/>
              <a:buNone/>
              <a:defRPr>
                <a:solidFill>
                  <a:schemeClr val="accent6"/>
                </a:solidFill>
              </a:defRPr>
            </a:lvl1pPr>
            <a:lvl2pPr lvl="1" algn="l">
              <a:lnSpc>
                <a:spcPct val="100000"/>
              </a:lnSpc>
              <a:spcBef>
                <a:spcPts val="0"/>
              </a:spcBef>
              <a:spcAft>
                <a:spcPts val="0"/>
              </a:spcAft>
              <a:buClr>
                <a:schemeClr val="accent2"/>
              </a:buClr>
              <a:buSzPts val="1800"/>
              <a:buNone/>
              <a:defRPr/>
            </a:lvl2pPr>
            <a:lvl3pPr lvl="2" algn="l">
              <a:lnSpc>
                <a:spcPct val="100000"/>
              </a:lnSpc>
              <a:spcBef>
                <a:spcPts val="0"/>
              </a:spcBef>
              <a:spcAft>
                <a:spcPts val="0"/>
              </a:spcAft>
              <a:buClr>
                <a:schemeClr val="accent2"/>
              </a:buClr>
              <a:buSzPts val="1800"/>
              <a:buNone/>
              <a:defRPr/>
            </a:lvl3pPr>
            <a:lvl4pPr lvl="3" algn="l">
              <a:lnSpc>
                <a:spcPct val="100000"/>
              </a:lnSpc>
              <a:spcBef>
                <a:spcPts val="0"/>
              </a:spcBef>
              <a:spcAft>
                <a:spcPts val="0"/>
              </a:spcAft>
              <a:buClr>
                <a:schemeClr val="accent2"/>
              </a:buClr>
              <a:buSzPts val="1800"/>
              <a:buNone/>
              <a:defRPr/>
            </a:lvl4pPr>
            <a:lvl5pPr lvl="4" algn="l">
              <a:lnSpc>
                <a:spcPct val="100000"/>
              </a:lnSpc>
              <a:spcBef>
                <a:spcPts val="0"/>
              </a:spcBef>
              <a:spcAft>
                <a:spcPts val="0"/>
              </a:spcAft>
              <a:buClr>
                <a:schemeClr val="accent2"/>
              </a:buClr>
              <a:buSzPts val="1800"/>
              <a:buNone/>
              <a:defRPr/>
            </a:lvl5pPr>
            <a:lvl6pPr lvl="5" algn="l">
              <a:lnSpc>
                <a:spcPct val="100000"/>
              </a:lnSpc>
              <a:spcBef>
                <a:spcPts val="0"/>
              </a:spcBef>
              <a:spcAft>
                <a:spcPts val="0"/>
              </a:spcAft>
              <a:buClr>
                <a:schemeClr val="accent2"/>
              </a:buClr>
              <a:buSzPts val="1800"/>
              <a:buNone/>
              <a:defRPr/>
            </a:lvl6pPr>
            <a:lvl7pPr lvl="6" algn="l">
              <a:lnSpc>
                <a:spcPct val="100000"/>
              </a:lnSpc>
              <a:spcBef>
                <a:spcPts val="0"/>
              </a:spcBef>
              <a:spcAft>
                <a:spcPts val="0"/>
              </a:spcAft>
              <a:buClr>
                <a:schemeClr val="accent2"/>
              </a:buClr>
              <a:buSzPts val="1800"/>
              <a:buNone/>
              <a:defRPr/>
            </a:lvl7pPr>
            <a:lvl8pPr lvl="7" algn="l">
              <a:lnSpc>
                <a:spcPct val="100000"/>
              </a:lnSpc>
              <a:spcBef>
                <a:spcPts val="0"/>
              </a:spcBef>
              <a:spcAft>
                <a:spcPts val="0"/>
              </a:spcAft>
              <a:buClr>
                <a:schemeClr val="accent2"/>
              </a:buClr>
              <a:buSzPts val="1800"/>
              <a:buNone/>
              <a:defRPr/>
            </a:lvl8pPr>
            <a:lvl9pPr lvl="8" algn="l">
              <a:lnSpc>
                <a:spcPct val="100000"/>
              </a:lnSpc>
              <a:spcBef>
                <a:spcPts val="0"/>
              </a:spcBef>
              <a:spcAft>
                <a:spcPts val="0"/>
              </a:spcAft>
              <a:buClr>
                <a:schemeClr val="accent2"/>
              </a:buClr>
              <a:buSzPts val="1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7E5"/>
        </a:solidFill>
      </p:bgPr>
    </p:bg>
    <p:spTree>
      <p:nvGrpSpPr>
        <p:cNvPr id="5" name="Shape 5"/>
        <p:cNvGrpSpPr/>
        <p:nvPr/>
      </p:nvGrpSpPr>
      <p:grpSpPr>
        <a:xfrm>
          <a:off x="0" y="0"/>
          <a:ext cx="0" cy="0"/>
          <a:chOff x="0" y="0"/>
          <a:chExt cx="0" cy="0"/>
        </a:xfrm>
      </p:grpSpPr>
      <p:sp>
        <p:nvSpPr>
          <p:cNvPr id="6" name="Google Shape;6;p14"/>
          <p:cNvSpPr/>
          <p:nvPr/>
        </p:nvSpPr>
        <p:spPr>
          <a:xfrm>
            <a:off x="0" y="0"/>
            <a:ext cx="9144001" cy="6858001"/>
          </a:xfrm>
          <a:custGeom>
            <a:rect b="b" l="l" r="r" t="t"/>
            <a:pathLst>
              <a:path extrusionOk="0" h="21600" w="21600">
                <a:moveTo>
                  <a:pt x="0" y="0"/>
                </a:moveTo>
                <a:lnTo>
                  <a:pt x="21600" y="0"/>
                </a:lnTo>
                <a:lnTo>
                  <a:pt x="21600" y="21600"/>
                </a:lnTo>
                <a:lnTo>
                  <a:pt x="0" y="21600"/>
                </a:lnTo>
                <a:close/>
                <a:moveTo>
                  <a:pt x="360" y="480"/>
                </a:moveTo>
                <a:lnTo>
                  <a:pt x="360" y="21120"/>
                </a:lnTo>
                <a:lnTo>
                  <a:pt x="21240" y="21120"/>
                </a:lnTo>
                <a:lnTo>
                  <a:pt x="21240" y="480"/>
                </a:lnTo>
                <a:close/>
              </a:path>
            </a:pathLst>
          </a:cu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sp>
        <p:nvSpPr>
          <p:cNvPr id="7" name="Google Shape;7;p14"/>
          <p:cNvSpPr txBox="1"/>
          <p:nvPr>
            <p:ph idx="1" type="body"/>
          </p:nvPr>
        </p:nvSpPr>
        <p:spPr>
          <a:xfrm>
            <a:off x="685800" y="1600200"/>
            <a:ext cx="7772400" cy="4572000"/>
          </a:xfrm>
          <a:prstGeom prst="rect">
            <a:avLst/>
          </a:prstGeom>
          <a:noFill/>
          <a:ln>
            <a:noFill/>
          </a:ln>
        </p:spPr>
        <p:txBody>
          <a:bodyPr anchorCtr="0" anchor="t" bIns="45700" lIns="45700" spcFirstLastPara="1" rIns="45700" wrap="square" tIns="45700">
            <a:normAutofit/>
          </a:bodyPr>
          <a:lstStyle>
            <a:lvl1pPr indent="-279400" lvl="0" marL="457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1pPr>
            <a:lvl2pPr indent="-279400" lvl="1" marL="914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2pPr>
            <a:lvl3pPr indent="-279400" lvl="2" marL="1371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3pPr>
            <a:lvl4pPr indent="-279400" lvl="3" marL="1828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4pPr>
            <a:lvl5pPr indent="-279400" lvl="4" marL="22860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5pPr>
            <a:lvl6pPr indent="-279400" lvl="5" marL="27432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6pPr>
            <a:lvl7pPr indent="-279400" lvl="6" marL="32004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7pPr>
            <a:lvl8pPr indent="-279400" lvl="7" marL="36576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8pPr>
            <a:lvl9pPr indent="-279400" lvl="8" marL="4114800" marR="0" rtl="0" algn="l">
              <a:lnSpc>
                <a:spcPct val="100000"/>
              </a:lnSpc>
              <a:spcBef>
                <a:spcPts val="500"/>
              </a:spcBef>
              <a:spcAft>
                <a:spcPts val="0"/>
              </a:spcAft>
              <a:buClr>
                <a:srgbClr val="635C5B"/>
              </a:buClr>
              <a:buSzPts val="800"/>
              <a:buFont typeface="Arial"/>
              <a:buChar char="•"/>
              <a:defRPr b="0" i="0" sz="800" u="none" cap="none" strike="noStrike">
                <a:solidFill>
                  <a:srgbClr val="635C5B"/>
                </a:solidFill>
                <a:latin typeface="Gill Sans"/>
                <a:ea typeface="Gill Sans"/>
                <a:cs typeface="Gill Sans"/>
                <a:sym typeface="Gill Sans"/>
              </a:defRPr>
            </a:lvl9pPr>
          </a:lstStyle>
          <a:p/>
        </p:txBody>
      </p:sp>
      <p:sp>
        <p:nvSpPr>
          <p:cNvPr id="8" name="Google Shape;8;p14"/>
          <p:cNvSpPr txBox="1"/>
          <p:nvPr>
            <p:ph idx="12" type="sldNum"/>
          </p:nvPr>
        </p:nvSpPr>
        <p:spPr>
          <a:xfrm>
            <a:off x="8862060" y="6549769"/>
            <a:ext cx="129540" cy="127001"/>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1pPr>
            <a:lvl2pPr indent="0" lvl="1"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2pPr>
            <a:lvl3pPr indent="0" lvl="2"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3pPr>
            <a:lvl4pPr indent="0" lvl="3"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4pPr>
            <a:lvl5pPr indent="0" lvl="4"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5pPr>
            <a:lvl6pPr indent="0" lvl="5"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6pPr>
            <a:lvl7pPr indent="0" lvl="6"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7pPr>
            <a:lvl8pPr indent="0" lvl="7"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8pPr>
            <a:lvl9pPr indent="0" lvl="8" marL="0" marR="0" rtl="0" algn="r">
              <a:lnSpc>
                <a:spcPct val="100000"/>
              </a:lnSpc>
              <a:spcBef>
                <a:spcPts val="0"/>
              </a:spcBef>
              <a:spcAft>
                <a:spcPts val="0"/>
              </a:spcAft>
              <a:buClr>
                <a:schemeClr val="accent3"/>
              </a:buClr>
              <a:buSzPts val="200"/>
              <a:buFont typeface="Gill Sans"/>
              <a:buNone/>
              <a:defRPr b="0" i="0" sz="200" u="none" cap="none" strike="noStrike">
                <a:solidFill>
                  <a:schemeClr val="accent3"/>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s-MX"/>
              <a:t>‹#›</a:t>
            </a:fld>
            <a:endParaRPr/>
          </a:p>
        </p:txBody>
      </p:sp>
      <p:sp>
        <p:nvSpPr>
          <p:cNvPr id="9" name="Google Shape;9;p14"/>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lvl1pPr lvl="0"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1pPr>
            <a:lvl2pPr lvl="1"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2pPr>
            <a:lvl3pPr lvl="2"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3pPr>
            <a:lvl4pPr lvl="3"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4pPr>
            <a:lvl5pPr lvl="4"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5pPr>
            <a:lvl6pPr lvl="5"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6pPr>
            <a:lvl7pPr lvl="6"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7pPr>
            <a:lvl8pPr lvl="7"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8pPr>
            <a:lvl9pPr lvl="8" marR="0" rtl="0" algn="l">
              <a:lnSpc>
                <a:spcPct val="100000"/>
              </a:lnSpc>
              <a:spcBef>
                <a:spcPts val="0"/>
              </a:spcBef>
              <a:spcAft>
                <a:spcPts val="0"/>
              </a:spcAft>
              <a:buClr>
                <a:schemeClr val="accent2"/>
              </a:buClr>
              <a:buSzPts val="1100"/>
              <a:buFont typeface="Gill Sans"/>
              <a:buNone/>
              <a:defRPr b="0" i="0" sz="1100" u="none" cap="none" strike="noStrike">
                <a:solidFill>
                  <a:schemeClr val="accent2"/>
                </a:solidFill>
                <a:latin typeface="Gill Sans"/>
                <a:ea typeface="Gill Sans"/>
                <a:cs typeface="Gill Sans"/>
                <a:sym typeface="Gill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about:blank"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rcientificas.uninorte.edu.co/index.php/pensamiento/article/view/1701/3866" TargetMode="External"/><Relationship Id="rId4" Type="http://schemas.openxmlformats.org/officeDocument/2006/relationships/hyperlink" Target="http://rcientificas.uninorte.edu.co/index.php/pensamiento/article/view/1701/3866" TargetMode="External"/><Relationship Id="rId5" Type="http://schemas.openxmlformats.org/officeDocument/2006/relationships/hyperlink" Target="http://sata.ruv.itesm.mx/portalesTE/Portales/Proyectos/2922_SeminarioGestion_CH/RH074_version_impresa.pdf" TargetMode="External"/><Relationship Id="rId6"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165" name="Google Shape;165;p1"/>
          <p:cNvGrpSpPr/>
          <p:nvPr/>
        </p:nvGrpSpPr>
        <p:grpSpPr>
          <a:xfrm>
            <a:off x="450436" y="568664"/>
            <a:ext cx="2140365" cy="925711"/>
            <a:chOff x="0" y="0"/>
            <a:chExt cx="2140364" cy="925709"/>
          </a:xfrm>
        </p:grpSpPr>
        <p:sp>
          <p:nvSpPr>
            <p:cNvPr id="166" name="Google Shape;166;p1"/>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167" name="Google Shape;167;p1"/>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
        <p:nvSpPr>
          <p:cNvPr id="168" name="Google Shape;168;p1"/>
          <p:cNvSpPr txBox="1"/>
          <p:nvPr>
            <p:ph type="title"/>
          </p:nvPr>
        </p:nvSpPr>
        <p:spPr>
          <a:xfrm>
            <a:off x="685800" y="2133600"/>
            <a:ext cx="8020878" cy="1600200"/>
          </a:xfrm>
          <a:prstGeom prst="rect">
            <a:avLst/>
          </a:prstGeom>
          <a:noFill/>
          <a:ln>
            <a:noFill/>
          </a:ln>
        </p:spPr>
        <p:txBody>
          <a:bodyPr anchorCtr="0" anchor="b" bIns="45700" lIns="45700" spcFirstLastPara="1" rIns="45700" wrap="square" tIns="45700">
            <a:normAutofit/>
          </a:bodyPr>
          <a:lstStyle/>
          <a:p>
            <a:pPr indent="0" lvl="0" marL="0" rtl="0" algn="ctr">
              <a:lnSpc>
                <a:spcPct val="100000"/>
              </a:lnSpc>
              <a:spcBef>
                <a:spcPts val="0"/>
              </a:spcBef>
              <a:spcAft>
                <a:spcPts val="0"/>
              </a:spcAft>
              <a:buClr>
                <a:srgbClr val="FFFFFF"/>
              </a:buClr>
              <a:buSzPts val="2000"/>
              <a:buFont typeface="Gill Sans"/>
              <a:buNone/>
            </a:pPr>
            <a:r>
              <a:rPr lang="es-MX" sz="2000"/>
              <a:t>EVALUACIÓN DE DESEMPEÑO</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
          <p:cNvSpPr txBox="1"/>
          <p:nvPr>
            <p:ph type="title"/>
          </p:nvPr>
        </p:nvSpPr>
        <p:spPr>
          <a:xfrm>
            <a:off x="686104" y="556591"/>
            <a:ext cx="7772401" cy="815011"/>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2400"/>
              <a:buFont typeface="Gill Sans"/>
              <a:buNone/>
            </a:pPr>
            <a:r>
              <a:rPr b="1" lang="es-MX" sz="2400"/>
              <a:t>AGENDA</a:t>
            </a:r>
            <a:endParaRPr/>
          </a:p>
        </p:txBody>
      </p:sp>
      <p:sp>
        <p:nvSpPr>
          <p:cNvPr id="174" name="Google Shape;174;p2"/>
          <p:cNvSpPr txBox="1"/>
          <p:nvPr>
            <p:ph idx="1" type="body"/>
          </p:nvPr>
        </p:nvSpPr>
        <p:spPr>
          <a:xfrm>
            <a:off x="686105" y="649356"/>
            <a:ext cx="7772400" cy="5615609"/>
          </a:xfrm>
          <a:prstGeom prst="rect">
            <a:avLst/>
          </a:prstGeom>
          <a:solidFill>
            <a:schemeClr val="accent1"/>
          </a:solid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FFFFFF"/>
              </a:buClr>
              <a:buSzPts val="1929"/>
              <a:buNone/>
            </a:pPr>
            <a:br>
              <a:rPr lang="es-MX" sz="1929">
                <a:solidFill>
                  <a:srgbClr val="FFFFFF"/>
                </a:solidFill>
              </a:rPr>
            </a:br>
            <a:r>
              <a:rPr lang="es-MX" sz="1929">
                <a:solidFill>
                  <a:srgbClr val="FFFFFF"/>
                </a:solidFill>
              </a:rPr>
              <a:t>		AGENDA</a:t>
            </a:r>
            <a:endParaRPr sz="780">
              <a:solidFill>
                <a:srgbClr val="FFFFFF"/>
              </a:solidFill>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a:p>
            <a:pPr indent="-457199" lvl="4" marL="948109" rtl="0" algn="l">
              <a:lnSpc>
                <a:spcPct val="100000"/>
              </a:lnSpc>
              <a:spcBef>
                <a:spcPts val="500"/>
              </a:spcBef>
              <a:spcAft>
                <a:spcPts val="0"/>
              </a:spcAft>
              <a:buClr>
                <a:srgbClr val="FFFFFF"/>
              </a:buClr>
              <a:buSzPts val="1929"/>
              <a:buAutoNum type="arabicPeriod"/>
            </a:pPr>
            <a:r>
              <a:rPr b="1" lang="es-MX" sz="1929">
                <a:solidFill>
                  <a:srgbClr val="FFFFFF"/>
                </a:solidFill>
              </a:rPr>
              <a:t>¿Qué es la evaluación de desempeño?</a:t>
            </a:r>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a:p>
            <a:pPr indent="0" lvl="4" marL="490910" rtl="0" algn="l">
              <a:lnSpc>
                <a:spcPct val="100000"/>
              </a:lnSpc>
              <a:spcBef>
                <a:spcPts val="500"/>
              </a:spcBef>
              <a:spcAft>
                <a:spcPts val="0"/>
              </a:spcAft>
              <a:buClr>
                <a:srgbClr val="FFFFFF"/>
              </a:buClr>
              <a:buSzPts val="1929"/>
              <a:buNone/>
            </a:pPr>
            <a:r>
              <a:rPr b="1" lang="es-MX" sz="1929">
                <a:solidFill>
                  <a:srgbClr val="FFFFFF"/>
                </a:solidFill>
              </a:rPr>
              <a:t>2.    Objetivos de la evaluación de desempeño</a:t>
            </a:r>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a:p>
            <a:pPr indent="-457199" lvl="4" marL="948109" rtl="0" algn="l">
              <a:lnSpc>
                <a:spcPct val="100000"/>
              </a:lnSpc>
              <a:spcBef>
                <a:spcPts val="500"/>
              </a:spcBef>
              <a:spcAft>
                <a:spcPts val="0"/>
              </a:spcAft>
              <a:buClr>
                <a:srgbClr val="FFFFFF"/>
              </a:buClr>
              <a:buSzPts val="1929"/>
              <a:buAutoNum type="arabicPeriod" startAt="3"/>
            </a:pPr>
            <a:r>
              <a:rPr b="1" lang="es-MX" sz="1929">
                <a:solidFill>
                  <a:srgbClr val="FFFFFF"/>
                </a:solidFill>
              </a:rPr>
              <a:t>Tipos de evaluación</a:t>
            </a:r>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a:p>
            <a:pPr indent="-457199" lvl="4" marL="948109" rtl="0" algn="l">
              <a:lnSpc>
                <a:spcPct val="100000"/>
              </a:lnSpc>
              <a:spcBef>
                <a:spcPts val="500"/>
              </a:spcBef>
              <a:spcAft>
                <a:spcPts val="0"/>
              </a:spcAft>
              <a:buClr>
                <a:srgbClr val="FFFFFF"/>
              </a:buClr>
              <a:buSzPts val="1929"/>
              <a:buAutoNum type="arabicPeriod" startAt="3"/>
            </a:pPr>
            <a:r>
              <a:rPr b="1" lang="es-MX" sz="1929">
                <a:solidFill>
                  <a:srgbClr val="FFFFFF"/>
                </a:solidFill>
              </a:rPr>
              <a:t>Proceso de evaluación de desempeño</a:t>
            </a:r>
            <a:endParaRPr/>
          </a:p>
          <a:p>
            <a:pPr indent="-407669" lvl="4" marL="948109" rtl="0" algn="l">
              <a:lnSpc>
                <a:spcPct val="100000"/>
              </a:lnSpc>
              <a:spcBef>
                <a:spcPts val="500"/>
              </a:spcBef>
              <a:spcAft>
                <a:spcPts val="0"/>
              </a:spcAft>
              <a:buClr>
                <a:srgbClr val="635C5B"/>
              </a:buClr>
              <a:buSzPts val="780"/>
              <a:buNone/>
            </a:pPr>
            <a:r>
              <a:t/>
            </a:r>
            <a:endParaRPr b="1" sz="780">
              <a:solidFill>
                <a:srgbClr val="FFFFFF"/>
              </a:solidFill>
            </a:endParaRPr>
          </a:p>
          <a:p>
            <a:pPr indent="-457199" lvl="4" marL="948109" rtl="0" algn="l">
              <a:lnSpc>
                <a:spcPct val="100000"/>
              </a:lnSpc>
              <a:spcBef>
                <a:spcPts val="500"/>
              </a:spcBef>
              <a:spcAft>
                <a:spcPts val="0"/>
              </a:spcAft>
              <a:buClr>
                <a:srgbClr val="FFFFFF"/>
              </a:buClr>
              <a:buSzPts val="1929"/>
              <a:buAutoNum type="arabicPeriod" startAt="3"/>
            </a:pPr>
            <a:r>
              <a:rPr b="1" lang="es-MX" sz="1929">
                <a:solidFill>
                  <a:srgbClr val="FFFFFF"/>
                </a:solidFill>
              </a:rPr>
              <a:t>Recomendaciones de metodología</a:t>
            </a:r>
            <a:endParaRPr/>
          </a:p>
          <a:p>
            <a:pPr indent="0" lvl="4" marL="490910" rtl="0" algn="l">
              <a:lnSpc>
                <a:spcPct val="100000"/>
              </a:lnSpc>
              <a:spcBef>
                <a:spcPts val="500"/>
              </a:spcBef>
              <a:spcAft>
                <a:spcPts val="0"/>
              </a:spcAft>
              <a:buClr>
                <a:srgbClr val="FFFFFF"/>
              </a:buClr>
              <a:buSzPts val="1929"/>
              <a:buNone/>
            </a:pPr>
            <a:br>
              <a:rPr b="1" lang="es-MX" sz="1929">
                <a:solidFill>
                  <a:srgbClr val="FFFFFF"/>
                </a:solidFill>
              </a:rPr>
            </a:br>
            <a:r>
              <a:rPr b="1" lang="es-MX" sz="1929">
                <a:solidFill>
                  <a:srgbClr val="FFFFFF"/>
                </a:solidFill>
              </a:rPr>
              <a:t>6.   Bibliografía (artículos complementarios)</a:t>
            </a:r>
            <a:endParaRPr/>
          </a:p>
          <a:p>
            <a:pPr indent="0" lvl="4" marL="490910" rtl="0" algn="l">
              <a:lnSpc>
                <a:spcPct val="100000"/>
              </a:lnSpc>
              <a:spcBef>
                <a:spcPts val="500"/>
              </a:spcBef>
              <a:spcAft>
                <a:spcPts val="0"/>
              </a:spcAft>
              <a:buClr>
                <a:srgbClr val="635C5B"/>
              </a:buClr>
              <a:buSzPts val="780"/>
              <a:buNone/>
            </a:pPr>
            <a:r>
              <a:t/>
            </a:r>
            <a:endParaRPr b="1" sz="78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
          <p:cNvSpPr txBox="1"/>
          <p:nvPr>
            <p:ph type="title"/>
          </p:nvPr>
        </p:nvSpPr>
        <p:spPr>
          <a:xfrm>
            <a:off x="686104" y="1097552"/>
            <a:ext cx="7772401" cy="274050"/>
          </a:xfrm>
          <a:prstGeom prst="rect">
            <a:avLst/>
          </a:prstGeom>
          <a:noFill/>
          <a:ln>
            <a:noFill/>
          </a:ln>
        </p:spPr>
        <p:txBody>
          <a:bodyPr anchorCtr="0" anchor="b" bIns="45700" lIns="45700" spcFirstLastPara="1" rIns="45700" wrap="square" tIns="45700">
            <a:normAutofit/>
          </a:bodyPr>
          <a:lstStyle/>
          <a:p>
            <a:pPr indent="0" lvl="0" marL="0" rtl="0" algn="l">
              <a:lnSpc>
                <a:spcPct val="100000"/>
              </a:lnSpc>
              <a:spcBef>
                <a:spcPts val="0"/>
              </a:spcBef>
              <a:spcAft>
                <a:spcPts val="0"/>
              </a:spcAft>
              <a:buClr>
                <a:schemeClr val="accent2"/>
              </a:buClr>
              <a:buSzPts val="1100"/>
              <a:buFont typeface="Gill Sans"/>
              <a:buNone/>
            </a:pPr>
            <a:r>
              <a:t/>
            </a:r>
            <a:endParaRPr/>
          </a:p>
        </p:txBody>
      </p:sp>
      <p:sp>
        <p:nvSpPr>
          <p:cNvPr id="180" name="Google Shape;180;p3"/>
          <p:cNvSpPr txBox="1"/>
          <p:nvPr/>
        </p:nvSpPr>
        <p:spPr>
          <a:xfrm>
            <a:off x="150471" y="4846904"/>
            <a:ext cx="8854633" cy="1908213"/>
          </a:xfrm>
          <a:prstGeom prst="rect">
            <a:avLst/>
          </a:prstGeom>
          <a:solidFill>
            <a:srgbClr val="FFC000"/>
          </a:solid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00"/>
              <a:buFont typeface="Gill Sans"/>
              <a:buNone/>
            </a:pPr>
            <a:r>
              <a:t/>
            </a:r>
            <a:endParaRPr b="1" i="1" sz="200" u="none" cap="none" strike="noStrike">
              <a:solidFill>
                <a:srgbClr val="EDEDED"/>
              </a:solidFill>
              <a:latin typeface="Gill Sans"/>
              <a:ea typeface="Gill Sans"/>
              <a:cs typeface="Gill Sans"/>
              <a:sym typeface="Gill Sans"/>
            </a:endParaRPr>
          </a:p>
          <a:p>
            <a:pPr indent="0" lvl="0" marL="0" marR="0" rtl="0" algn="ctr">
              <a:lnSpc>
                <a:spcPct val="100000"/>
              </a:lnSpc>
              <a:spcBef>
                <a:spcPts val="0"/>
              </a:spcBef>
              <a:spcAft>
                <a:spcPts val="0"/>
              </a:spcAft>
              <a:buClr>
                <a:srgbClr val="000000"/>
              </a:buClr>
              <a:buSzPts val="2400"/>
              <a:buFont typeface="Gill Sans"/>
              <a:buNone/>
            </a:pPr>
            <a:r>
              <a:t/>
            </a:r>
            <a:endParaRPr b="0" i="1" sz="2400" u="none" cap="none" strike="noStrike">
              <a:solidFill>
                <a:srgbClr val="EDEDED"/>
              </a:solidFill>
              <a:latin typeface="Gill Sans"/>
              <a:ea typeface="Gill Sans"/>
              <a:cs typeface="Gill Sans"/>
              <a:sym typeface="Gill Sans"/>
            </a:endParaRPr>
          </a:p>
          <a:p>
            <a:pPr indent="0" lvl="0" marL="0" marR="0" rtl="0" algn="ctr">
              <a:lnSpc>
                <a:spcPct val="100000"/>
              </a:lnSpc>
              <a:spcBef>
                <a:spcPts val="0"/>
              </a:spcBef>
              <a:spcAft>
                <a:spcPts val="0"/>
              </a:spcAft>
              <a:buClr>
                <a:srgbClr val="EDEDED"/>
              </a:buClr>
              <a:buSzPts val="2400"/>
              <a:buFont typeface="Gill Sans"/>
              <a:buNone/>
            </a:pPr>
            <a:r>
              <a:rPr b="1" i="1" lang="es-MX" sz="2400" u="none" cap="none" strike="noStrike">
                <a:solidFill>
                  <a:srgbClr val="EDEDED"/>
                </a:solidFill>
                <a:latin typeface="Gill Sans"/>
                <a:ea typeface="Gill Sans"/>
                <a:cs typeface="Gill Sans"/>
                <a:sym typeface="Gill Sans"/>
              </a:rPr>
              <a:t>“Todos somos genios, pero si juzgas a un pez por su capacidad de trepar árboles, vivirá toda su vida pensando que es un inútil” </a:t>
            </a:r>
            <a:endParaRPr/>
          </a:p>
          <a:p>
            <a:pPr indent="0" lvl="0" marL="0" marR="0" rtl="0" algn="ctr">
              <a:lnSpc>
                <a:spcPct val="100000"/>
              </a:lnSpc>
              <a:spcBef>
                <a:spcPts val="0"/>
              </a:spcBef>
              <a:spcAft>
                <a:spcPts val="0"/>
              </a:spcAft>
              <a:buClr>
                <a:srgbClr val="EDEDED"/>
              </a:buClr>
              <a:buSzPts val="2400"/>
              <a:buFont typeface="Gill Sans"/>
              <a:buNone/>
            </a:pPr>
            <a:r>
              <a:rPr b="1" i="0" lang="es-MX" sz="2400" u="none" cap="none" strike="noStrike">
                <a:solidFill>
                  <a:srgbClr val="EDEDED"/>
                </a:solidFill>
                <a:latin typeface="Gill Sans"/>
                <a:ea typeface="Gill Sans"/>
                <a:cs typeface="Gill Sans"/>
                <a:sym typeface="Gill Sans"/>
              </a:rPr>
              <a:t>Albert Einstein</a:t>
            </a:r>
            <a:endParaRPr/>
          </a:p>
          <a:p>
            <a:pPr indent="0" lvl="0" marL="0" marR="0" rtl="0" algn="ctr">
              <a:lnSpc>
                <a:spcPct val="100000"/>
              </a:lnSpc>
              <a:spcBef>
                <a:spcPts val="0"/>
              </a:spcBef>
              <a:spcAft>
                <a:spcPts val="0"/>
              </a:spcAft>
              <a:buClr>
                <a:srgbClr val="000000"/>
              </a:buClr>
              <a:buSzPts val="2000"/>
              <a:buFont typeface="Gill Sans"/>
              <a:buNone/>
            </a:pPr>
            <a:r>
              <a:t/>
            </a:r>
            <a:endParaRPr b="1" i="0" sz="2000" u="none" cap="none" strike="noStrike">
              <a:solidFill>
                <a:srgbClr val="EDEDED"/>
              </a:solidFill>
              <a:latin typeface="Gill Sans"/>
              <a:ea typeface="Gill Sans"/>
              <a:cs typeface="Gill Sans"/>
              <a:sym typeface="Gill Sans"/>
            </a:endParaRPr>
          </a:p>
        </p:txBody>
      </p:sp>
      <p:pic>
        <p:nvPicPr>
          <p:cNvPr id="181" name="Google Shape;181;p3"/>
          <p:cNvPicPr preferRelativeResize="0"/>
          <p:nvPr/>
        </p:nvPicPr>
        <p:blipFill rotWithShape="1">
          <a:blip r:embed="rId3">
            <a:alphaModFix/>
          </a:blip>
          <a:srcRect b="0" l="10724" r="14108" t="0"/>
          <a:stretch/>
        </p:blipFill>
        <p:spPr>
          <a:xfrm>
            <a:off x="150472" y="102883"/>
            <a:ext cx="8843058" cy="47440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4"/>
          <p:cNvSpPr txBox="1"/>
          <p:nvPr>
            <p:ph idx="1" type="body"/>
          </p:nvPr>
        </p:nvSpPr>
        <p:spPr>
          <a:xfrm>
            <a:off x="686100" y="1412200"/>
            <a:ext cx="7772400" cy="1463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rgbClr val="635C5B"/>
              </a:buClr>
              <a:buSzPts val="400"/>
              <a:buNone/>
            </a:pPr>
            <a:r>
              <a:t/>
            </a:r>
            <a:endParaRPr i="1" sz="400">
              <a:solidFill>
                <a:srgbClr val="FFFFFF"/>
              </a:solidFill>
            </a:endParaRPr>
          </a:p>
          <a:p>
            <a:pPr indent="0" lvl="0" marL="0" rtl="0" algn="l">
              <a:lnSpc>
                <a:spcPct val="100000"/>
              </a:lnSpc>
              <a:spcBef>
                <a:spcPts val="500"/>
              </a:spcBef>
              <a:spcAft>
                <a:spcPts val="0"/>
              </a:spcAft>
              <a:buClr>
                <a:srgbClr val="FFFFFF"/>
              </a:buClr>
              <a:buSzPts val="1550"/>
              <a:buNone/>
            </a:pPr>
            <a:r>
              <a:rPr i="1" lang="es-MX" sz="1550">
                <a:solidFill>
                  <a:srgbClr val="FFFFFF"/>
                </a:solidFill>
              </a:rPr>
              <a:t>“ Valoración </a:t>
            </a:r>
            <a:r>
              <a:rPr b="1" i="1" lang="es-MX" sz="1550">
                <a:solidFill>
                  <a:srgbClr val="FFFFFF"/>
                </a:solidFill>
              </a:rPr>
              <a:t>sistemática</a:t>
            </a:r>
            <a:r>
              <a:rPr i="1" lang="es-MX" sz="1550">
                <a:solidFill>
                  <a:srgbClr val="FFFFFF"/>
                </a:solidFill>
              </a:rPr>
              <a:t> de la </a:t>
            </a:r>
            <a:r>
              <a:rPr b="1" i="1" lang="es-MX" sz="1550">
                <a:solidFill>
                  <a:srgbClr val="FFFFFF"/>
                </a:solidFill>
              </a:rPr>
              <a:t>actuación</a:t>
            </a:r>
            <a:r>
              <a:rPr i="1" lang="es-MX" sz="1550">
                <a:solidFill>
                  <a:srgbClr val="FFFFFF"/>
                </a:solidFill>
              </a:rPr>
              <a:t> de cada persona, en función de las actividades que desempeña, las </a:t>
            </a:r>
            <a:r>
              <a:rPr b="1" i="1" lang="es-MX" sz="1550">
                <a:solidFill>
                  <a:srgbClr val="FFFFFF"/>
                </a:solidFill>
              </a:rPr>
              <a:t>metas y los resultados </a:t>
            </a:r>
            <a:r>
              <a:rPr i="1" lang="es-MX" sz="1550">
                <a:solidFill>
                  <a:srgbClr val="FFFFFF"/>
                </a:solidFill>
              </a:rPr>
              <a:t>que debe alcanzar, las competencias que ofrece y su potencial de desarrollo; es un proceso que sirve para juzgar o estimar el valor, la excelencia y las cualidades de una persona y, sobre todo, su contribución al negocio de la organización.”</a:t>
            </a:r>
            <a:r>
              <a:rPr lang="es-MX" sz="1550">
                <a:solidFill>
                  <a:srgbClr val="FFFFFF"/>
                </a:solidFill>
              </a:rPr>
              <a:t>  (Chiavenato)</a:t>
            </a:r>
            <a:endParaRPr/>
          </a:p>
          <a:p>
            <a:pPr indent="0" lvl="0" marL="0" rtl="0" algn="l">
              <a:lnSpc>
                <a:spcPct val="100000"/>
              </a:lnSpc>
              <a:spcBef>
                <a:spcPts val="500"/>
              </a:spcBef>
              <a:spcAft>
                <a:spcPts val="0"/>
              </a:spcAft>
              <a:buClr>
                <a:srgbClr val="635C5B"/>
              </a:buClr>
              <a:buSzPts val="1600"/>
              <a:buNone/>
            </a:pPr>
            <a:r>
              <a:t/>
            </a:r>
            <a:endParaRPr sz="1600">
              <a:solidFill>
                <a:srgbClr val="FFFFFF"/>
              </a:solidFill>
            </a:endParaRPr>
          </a:p>
        </p:txBody>
      </p:sp>
      <p:sp>
        <p:nvSpPr>
          <p:cNvPr id="187" name="Google Shape;187;p4"/>
          <p:cNvSpPr txBox="1"/>
          <p:nvPr>
            <p:ph type="title"/>
          </p:nvPr>
        </p:nvSpPr>
        <p:spPr>
          <a:xfrm>
            <a:off x="639806" y="682906"/>
            <a:ext cx="7772401" cy="468777"/>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cap="none"/>
              <a:t>1. ¿QUÉ ES LA EVALUACIÓN DE DESEMPEÑO?</a:t>
            </a:r>
            <a:endParaRPr/>
          </a:p>
        </p:txBody>
      </p:sp>
      <p:pic>
        <p:nvPicPr>
          <p:cNvPr id="188" name="Google Shape;188;p4"/>
          <p:cNvPicPr preferRelativeResize="0"/>
          <p:nvPr/>
        </p:nvPicPr>
        <p:blipFill rotWithShape="1">
          <a:blip r:embed="rId3">
            <a:alphaModFix/>
          </a:blip>
          <a:srcRect b="0" l="0" r="0" t="0"/>
          <a:stretch/>
        </p:blipFill>
        <p:spPr>
          <a:xfrm>
            <a:off x="3762687" y="3125166"/>
            <a:ext cx="4649825" cy="2928394"/>
          </a:xfrm>
          <a:prstGeom prst="rect">
            <a:avLst/>
          </a:prstGeom>
          <a:noFill/>
          <a:ln>
            <a:noFill/>
          </a:ln>
        </p:spPr>
      </p:pic>
      <p:sp>
        <p:nvSpPr>
          <p:cNvPr id="189" name="Google Shape;189;p4"/>
          <p:cNvSpPr/>
          <p:nvPr/>
        </p:nvSpPr>
        <p:spPr>
          <a:xfrm>
            <a:off x="686104" y="3014795"/>
            <a:ext cx="3214565"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595959"/>
              </a:buClr>
              <a:buSzPts val="1800"/>
              <a:buFont typeface="Arial"/>
              <a:buChar char="•"/>
            </a:pPr>
            <a:r>
              <a:rPr b="0" i="1" lang="es-MX" sz="1800" u="none" cap="none" strike="noStrike">
                <a:solidFill>
                  <a:srgbClr val="595959"/>
                </a:solidFill>
                <a:latin typeface="Gill Sans"/>
                <a:ea typeface="Gill Sans"/>
                <a:cs typeface="Gill Sans"/>
                <a:sym typeface="Gill Sans"/>
              </a:rPr>
              <a:t>Sistemática: </a:t>
            </a:r>
            <a:r>
              <a:rPr b="0" i="0" lang="es-MX" sz="1800" u="none" cap="none" strike="noStrike">
                <a:solidFill>
                  <a:srgbClr val="595959"/>
                </a:solidFill>
                <a:latin typeface="Gill Sans"/>
                <a:ea typeface="Gill Sans"/>
                <a:cs typeface="Gill Sans"/>
                <a:sym typeface="Gill Sans"/>
              </a:rPr>
              <a:t>Repetitiva, programada, periódica (semestral o anual)</a:t>
            </a:r>
            <a:endParaRPr/>
          </a:p>
          <a:p>
            <a:pPr indent="-285750" lvl="0" marL="285750" marR="0" rtl="0" algn="l">
              <a:lnSpc>
                <a:spcPct val="100000"/>
              </a:lnSpc>
              <a:spcBef>
                <a:spcPts val="0"/>
              </a:spcBef>
              <a:spcAft>
                <a:spcPts val="0"/>
              </a:spcAft>
              <a:buClr>
                <a:srgbClr val="595959"/>
              </a:buClr>
              <a:buSzPts val="1800"/>
              <a:buFont typeface="Arial"/>
              <a:buChar char="•"/>
            </a:pPr>
            <a:r>
              <a:rPr b="0" i="1" lang="es-MX" sz="1800" u="none" cap="none" strike="noStrike">
                <a:solidFill>
                  <a:srgbClr val="595959"/>
                </a:solidFill>
                <a:latin typeface="Gill Sans"/>
                <a:ea typeface="Gill Sans"/>
                <a:cs typeface="Gill Sans"/>
                <a:sym typeface="Gill Sans"/>
              </a:rPr>
              <a:t>De la actuación: </a:t>
            </a:r>
            <a:r>
              <a:rPr b="0" i="0" lang="es-MX" sz="1800" u="none" cap="none" strike="noStrike">
                <a:solidFill>
                  <a:srgbClr val="595959"/>
                </a:solidFill>
                <a:latin typeface="Gill Sans"/>
                <a:ea typeface="Gill Sans"/>
                <a:cs typeface="Gill Sans"/>
                <a:sym typeface="Gill Sans"/>
              </a:rPr>
              <a:t>Se evlaúan actitudes y aptitudes (cualitativa)</a:t>
            </a:r>
            <a:endParaRPr/>
          </a:p>
          <a:p>
            <a:pPr indent="-285750" lvl="0" marL="285750" marR="0" rtl="0" algn="l">
              <a:lnSpc>
                <a:spcPct val="100000"/>
              </a:lnSpc>
              <a:spcBef>
                <a:spcPts val="0"/>
              </a:spcBef>
              <a:spcAft>
                <a:spcPts val="0"/>
              </a:spcAft>
              <a:buClr>
                <a:srgbClr val="595959"/>
              </a:buClr>
              <a:buSzPts val="1800"/>
              <a:buFont typeface="Arial"/>
              <a:buChar char="•"/>
            </a:pPr>
            <a:r>
              <a:rPr b="0" i="1" lang="es-MX" sz="1800" u="none" cap="none" strike="noStrike">
                <a:solidFill>
                  <a:srgbClr val="595959"/>
                </a:solidFill>
                <a:latin typeface="Gill Sans"/>
                <a:ea typeface="Gill Sans"/>
                <a:cs typeface="Gill Sans"/>
                <a:sym typeface="Gill Sans"/>
              </a:rPr>
              <a:t>En función de metas:  </a:t>
            </a:r>
            <a:r>
              <a:rPr b="0" i="0" lang="es-MX" sz="1800" u="none" cap="none" strike="noStrike">
                <a:solidFill>
                  <a:srgbClr val="595959"/>
                </a:solidFill>
                <a:latin typeface="Gill Sans"/>
                <a:ea typeface="Gill Sans"/>
                <a:cs typeface="Gill Sans"/>
                <a:sym typeface="Gill Sans"/>
              </a:rPr>
              <a:t>se mide la obtención de resultados concretos a través de inidicadores marcados previamente (cuantitativa).</a:t>
            </a:r>
            <a:endParaRPr/>
          </a:p>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595959"/>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5"/>
          <p:cNvSpPr txBox="1"/>
          <p:nvPr>
            <p:ph idx="1" type="body"/>
          </p:nvPr>
        </p:nvSpPr>
        <p:spPr>
          <a:xfrm>
            <a:off x="476161" y="1747778"/>
            <a:ext cx="4119900" cy="4762983"/>
          </a:xfrm>
          <a:prstGeom prst="rect">
            <a:avLst/>
          </a:prstGeom>
          <a:noFill/>
          <a:ln>
            <a:noFill/>
          </a:ln>
        </p:spPr>
        <p:txBody>
          <a:bodyPr anchorCtr="0" anchor="t" bIns="45700" lIns="45700" spcFirstLastPara="1" rIns="45700" wrap="square" tIns="45700">
            <a:normAutofit/>
          </a:bodyPr>
          <a:lstStyle/>
          <a:p>
            <a:pPr indent="-114300" lvl="0" marL="97110" rtl="0" algn="just">
              <a:lnSpc>
                <a:spcPct val="80000"/>
              </a:lnSpc>
              <a:spcBef>
                <a:spcPts val="0"/>
              </a:spcBef>
              <a:spcAft>
                <a:spcPts val="0"/>
              </a:spcAft>
              <a:buClr>
                <a:srgbClr val="635C5B"/>
              </a:buClr>
              <a:buSzPts val="1800"/>
              <a:buChar char="•"/>
            </a:pPr>
            <a:r>
              <a:rPr lang="es-MX" sz="1800"/>
              <a:t>Conocer la idoneidad para el puesto.</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Identificar necesidades de capacitación.</a:t>
            </a:r>
            <a:endParaRPr/>
          </a:p>
          <a:p>
            <a:pPr indent="-84410" lvl="0" marL="97110" rtl="0" algn="just">
              <a:lnSpc>
                <a:spcPct val="80000"/>
              </a:lnSpc>
              <a:spcBef>
                <a:spcPts val="500"/>
              </a:spcBef>
              <a:spcAft>
                <a:spcPts val="0"/>
              </a:spcAft>
              <a:buClr>
                <a:srgbClr val="635C5B"/>
              </a:buClr>
              <a:buSzPts val="200"/>
              <a:buNone/>
            </a:pPr>
            <a:r>
              <a:t/>
            </a:r>
            <a:endParaRPr sz="200"/>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Otorgar incentivos o aumentos salariales.</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Mejorar las relaciones humanas.</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Incentivar el desarrollo del personal.</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Obtener información para promociones, reubicaciones, planes de carrera.</a:t>
            </a:r>
            <a:endParaRPr/>
          </a:p>
          <a:p>
            <a:pPr indent="-84410" lvl="0" marL="97110" rtl="0" algn="just">
              <a:lnSpc>
                <a:spcPct val="80000"/>
              </a:lnSpc>
              <a:spcBef>
                <a:spcPts val="500"/>
              </a:spcBef>
              <a:spcAft>
                <a:spcPts val="0"/>
              </a:spcAft>
              <a:buClr>
                <a:srgbClr val="635C5B"/>
              </a:buClr>
              <a:buSzPts val="200"/>
              <a:buNone/>
            </a:pPr>
            <a:r>
              <a:t/>
            </a:r>
            <a:endParaRPr sz="200"/>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Estimular una mayor productividad.</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just">
              <a:lnSpc>
                <a:spcPct val="80000"/>
              </a:lnSpc>
              <a:spcBef>
                <a:spcPts val="500"/>
              </a:spcBef>
              <a:spcAft>
                <a:spcPts val="0"/>
              </a:spcAft>
              <a:buClr>
                <a:srgbClr val="635C5B"/>
              </a:buClr>
              <a:buSzPts val="1800"/>
              <a:buChar char="•"/>
            </a:pPr>
            <a:r>
              <a:rPr lang="es-MX" sz="1800"/>
              <a:t>Conocer los indicadores de desempeño.</a:t>
            </a:r>
            <a:endParaRPr/>
          </a:p>
          <a:p>
            <a:pPr indent="-84410" lvl="0" marL="97110" rtl="0" algn="just">
              <a:lnSpc>
                <a:spcPct val="80000"/>
              </a:lnSpc>
              <a:spcBef>
                <a:spcPts val="500"/>
              </a:spcBef>
              <a:spcAft>
                <a:spcPts val="0"/>
              </a:spcAft>
              <a:buClr>
                <a:srgbClr val="635C5B"/>
              </a:buClr>
              <a:buSzPts val="200"/>
              <a:buNone/>
            </a:pPr>
            <a:r>
              <a:t/>
            </a:r>
            <a:endParaRPr sz="200"/>
          </a:p>
          <a:p>
            <a:pPr indent="-114300" lvl="0" marL="97110" rtl="0" algn="l">
              <a:lnSpc>
                <a:spcPct val="80000"/>
              </a:lnSpc>
              <a:spcBef>
                <a:spcPts val="500"/>
              </a:spcBef>
              <a:spcAft>
                <a:spcPts val="0"/>
              </a:spcAft>
              <a:buClr>
                <a:srgbClr val="635C5B"/>
              </a:buClr>
              <a:buSzPts val="1800"/>
              <a:buChar char="•"/>
            </a:pPr>
            <a:r>
              <a:rPr lang="es-MX" sz="1800"/>
              <a:t>Retroalimentación y comunicación constante.</a:t>
            </a:r>
            <a:endParaRPr sz="300"/>
          </a:p>
          <a:p>
            <a:pPr indent="0" lvl="0" marL="0" rtl="0" algn="just">
              <a:lnSpc>
                <a:spcPct val="80000"/>
              </a:lnSpc>
              <a:spcBef>
                <a:spcPts val="500"/>
              </a:spcBef>
              <a:spcAft>
                <a:spcPts val="0"/>
              </a:spcAft>
              <a:buClr>
                <a:srgbClr val="635C5B"/>
              </a:buClr>
              <a:buSzPts val="200"/>
              <a:buNone/>
            </a:pPr>
            <a:r>
              <a:t/>
            </a:r>
            <a:endParaRPr sz="200"/>
          </a:p>
        </p:txBody>
      </p:sp>
      <p:sp>
        <p:nvSpPr>
          <p:cNvPr id="195" name="Google Shape;195;p5"/>
          <p:cNvSpPr txBox="1"/>
          <p:nvPr>
            <p:ph type="title"/>
          </p:nvPr>
        </p:nvSpPr>
        <p:spPr>
          <a:xfrm>
            <a:off x="476161" y="451412"/>
            <a:ext cx="8191678" cy="1076444"/>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lt1"/>
              </a:buClr>
              <a:buSzPts val="2000"/>
              <a:buFont typeface="Gill Sans"/>
              <a:buNone/>
            </a:pPr>
            <a:r>
              <a:rPr b="1" lang="es-MX" sz="2000" cap="none">
                <a:solidFill>
                  <a:schemeClr val="lt1"/>
                </a:solidFill>
              </a:rPr>
              <a:t>2. OBJETIVOS DE LA EVALUACIÓN DE DESEMPEÑO</a:t>
            </a:r>
            <a:br>
              <a:rPr b="1" lang="es-MX" sz="2000" cap="none">
                <a:solidFill>
                  <a:schemeClr val="lt1"/>
                </a:solidFill>
              </a:rPr>
            </a:br>
            <a:endParaRPr sz="2000" cap="none">
              <a:solidFill>
                <a:schemeClr val="lt1"/>
              </a:solidFill>
            </a:endParaRPr>
          </a:p>
        </p:txBody>
      </p:sp>
      <p:pic>
        <p:nvPicPr>
          <p:cNvPr id="196" name="Google Shape;196;p5"/>
          <p:cNvPicPr preferRelativeResize="0"/>
          <p:nvPr/>
        </p:nvPicPr>
        <p:blipFill rotWithShape="1">
          <a:blip r:embed="rId3">
            <a:alphaModFix/>
          </a:blip>
          <a:srcRect b="0" l="20521" r="18860" t="0"/>
          <a:stretch/>
        </p:blipFill>
        <p:spPr>
          <a:xfrm>
            <a:off x="4757499" y="1851950"/>
            <a:ext cx="3910340" cy="36849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ph type="title"/>
          </p:nvPr>
        </p:nvSpPr>
        <p:spPr>
          <a:xfrm>
            <a:off x="686104" y="81976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3. TIPOS DE EVALUACIÓN</a:t>
            </a:r>
            <a:endParaRPr/>
          </a:p>
        </p:txBody>
      </p:sp>
      <p:sp>
        <p:nvSpPr>
          <p:cNvPr id="202" name="Google Shape;202;p6"/>
          <p:cNvSpPr/>
          <p:nvPr/>
        </p:nvSpPr>
        <p:spPr>
          <a:xfrm>
            <a:off x="685495" y="1201532"/>
            <a:ext cx="8087505" cy="256993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t/>
            </a:r>
            <a:endParaRPr b="1" i="0" sz="1100" u="none" cap="none" strike="noStrike">
              <a:solidFill>
                <a:schemeClr val="accent1"/>
              </a:solidFill>
              <a:latin typeface="Calibri"/>
              <a:ea typeface="Calibri"/>
              <a:cs typeface="Calibri"/>
              <a:sym typeface="Calibri"/>
            </a:endParaRPr>
          </a:p>
          <a:p>
            <a:pPr indent="-228600" lvl="0" marL="228600" marR="0" rtl="0" algn="l">
              <a:lnSpc>
                <a:spcPct val="100000"/>
              </a:lnSpc>
              <a:spcBef>
                <a:spcPts val="0"/>
              </a:spcBef>
              <a:spcAft>
                <a:spcPts val="0"/>
              </a:spcAft>
              <a:buClr>
                <a:schemeClr val="accent1"/>
              </a:buClr>
              <a:buSzPts val="1800"/>
              <a:buFont typeface="Gill Sans"/>
              <a:buAutoNum type="arabicPeriod"/>
            </a:pPr>
            <a:r>
              <a:rPr b="1" i="0" lang="es-MX" sz="1800" u="none" cap="none" strike="noStrike">
                <a:solidFill>
                  <a:schemeClr val="accent1"/>
                </a:solidFill>
                <a:latin typeface="Gill Sans"/>
                <a:ea typeface="Gill Sans"/>
                <a:cs typeface="Gill Sans"/>
                <a:sym typeface="Gill Sans"/>
              </a:rPr>
              <a:t>Evaluación por competencias:</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accent1"/>
              </a:solidFill>
              <a:latin typeface="Gill Sans"/>
              <a:ea typeface="Gill Sans"/>
              <a:cs typeface="Gill Sans"/>
              <a:sym typeface="Gill Sans"/>
            </a:endParaRPr>
          </a:p>
          <a:p>
            <a:pPr indent="0" lvl="0" marL="0" marR="0" rtl="0" algn="l">
              <a:lnSpc>
                <a:spcPct val="100000"/>
              </a:lnSpc>
              <a:spcBef>
                <a:spcPts val="0"/>
              </a:spcBef>
              <a:spcAft>
                <a:spcPts val="0"/>
              </a:spcAft>
              <a:buClr>
                <a:srgbClr val="595959"/>
              </a:buClr>
              <a:buSzPts val="1600"/>
              <a:buFont typeface="Gill Sans"/>
              <a:buNone/>
            </a:pPr>
            <a:r>
              <a:rPr b="0" i="1" lang="es-MX" sz="1600" u="none" cap="none" strike="noStrike">
                <a:solidFill>
                  <a:srgbClr val="595959"/>
                </a:solidFill>
                <a:latin typeface="Gill Sans"/>
                <a:ea typeface="Gill Sans"/>
                <a:cs typeface="Gill Sans"/>
                <a:sym typeface="Gill Sans"/>
              </a:rPr>
              <a:t>“Sistema que integra las potencialidades de cada trabajador </a:t>
            </a:r>
            <a:r>
              <a:rPr b="0" i="0" lang="es-MX" sz="1600" u="none" cap="none" strike="noStrike">
                <a:solidFill>
                  <a:srgbClr val="595959"/>
                </a:solidFill>
                <a:latin typeface="Gill Sans"/>
                <a:ea typeface="Gill Sans"/>
                <a:cs typeface="Gill Sans"/>
                <a:sym typeface="Gill Sans"/>
              </a:rPr>
              <a:t>(soft skills -conductas, actitudes- y hard skills -conocimientos, aptitudes-)</a:t>
            </a:r>
            <a:r>
              <a:rPr b="0" i="1" lang="es-MX" sz="1600" u="none" cap="none" strike="noStrike">
                <a:solidFill>
                  <a:srgbClr val="595959"/>
                </a:solidFill>
                <a:latin typeface="Gill Sans"/>
                <a:ea typeface="Gill Sans"/>
                <a:cs typeface="Gill Sans"/>
                <a:sym typeface="Gill Sans"/>
              </a:rPr>
              <a:t> con la filosofía de gestión de la organización.”</a:t>
            </a:r>
            <a:r>
              <a:rPr b="0" baseline="30000" i="0" lang="es-MX" sz="1600" u="sng" cap="none" strike="noStrike">
                <a:solidFill>
                  <a:srgbClr val="595959"/>
                </a:solidFill>
                <a:latin typeface="Gill Sans"/>
                <a:ea typeface="Gill Sans"/>
                <a:cs typeface="Gill Sans"/>
                <a:sym typeface="Gill Sans"/>
                <a:hlinkClick r:id="rId3"/>
              </a:rPr>
              <a:t>]</a:t>
            </a:r>
            <a:r>
              <a:rPr b="0" i="0" lang="es-MX" sz="1600" u="none" cap="none" strike="noStrike">
                <a:solidFill>
                  <a:srgbClr val="595959"/>
                </a:solidFill>
                <a:latin typeface="Gill Sans"/>
                <a:ea typeface="Gill Sans"/>
                <a:cs typeface="Gill Sans"/>
                <a:sym typeface="Gill Sans"/>
              </a:rPr>
              <a:t> Las evaluaciones que surgen de este sistema ayudan a tener un mapeo del nivel de desarrollo de las competencias deseadas en cada uno de los trabajadores </a:t>
            </a:r>
            <a:r>
              <a:rPr b="1" i="0" lang="es-MX" sz="1600" u="none" cap="none" strike="noStrike">
                <a:solidFill>
                  <a:srgbClr val="595959"/>
                </a:solidFill>
                <a:latin typeface="Gill Sans"/>
                <a:ea typeface="Gill Sans"/>
                <a:cs typeface="Gill Sans"/>
                <a:sym typeface="Gill Sans"/>
              </a:rPr>
              <a:t>de acuerdo a su perfil del puesto</a:t>
            </a:r>
            <a:r>
              <a:rPr b="0" i="0" lang="es-MX" sz="1600" u="none" cap="none" strike="noStrike">
                <a:solidFill>
                  <a:srgbClr val="595959"/>
                </a:solidFill>
                <a:latin typeface="Gill Sans"/>
                <a:ea typeface="Gill Sans"/>
                <a:cs typeface="Gill Sans"/>
                <a:sym typeface="Gill Sans"/>
              </a:rPr>
              <a:t>.  </a:t>
            </a:r>
            <a:endParaRPr b="0" i="0" sz="1600" u="none" cap="none" strike="noStrike">
              <a:solidFill>
                <a:srgbClr val="595959"/>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595959"/>
              </a:buClr>
              <a:buSzPts val="1800"/>
              <a:buFont typeface="Arial"/>
              <a:buNone/>
            </a:pPr>
            <a:br>
              <a:rPr b="0" i="0" lang="es-MX" sz="1800" u="none" cap="none" strike="noStrike">
                <a:solidFill>
                  <a:srgbClr val="595959"/>
                </a:solidFill>
                <a:latin typeface="Arial"/>
                <a:ea typeface="Arial"/>
                <a:cs typeface="Arial"/>
                <a:sym typeface="Arial"/>
              </a:rPr>
            </a:br>
            <a:endParaRPr b="0" i="0" sz="1800" u="none" cap="none" strike="noStrike">
              <a:solidFill>
                <a:srgbClr val="595959"/>
              </a:solidFill>
              <a:latin typeface="Arial"/>
              <a:ea typeface="Arial"/>
              <a:cs typeface="Arial"/>
              <a:sym typeface="Arial"/>
            </a:endParaRPr>
          </a:p>
        </p:txBody>
      </p:sp>
      <p:pic>
        <p:nvPicPr>
          <p:cNvPr id="203" name="Google Shape;203;p6"/>
          <p:cNvPicPr preferRelativeResize="0"/>
          <p:nvPr/>
        </p:nvPicPr>
        <p:blipFill rotWithShape="1">
          <a:blip r:embed="rId4">
            <a:alphaModFix/>
          </a:blip>
          <a:srcRect b="0" l="0" r="0" t="0"/>
          <a:stretch/>
        </p:blipFill>
        <p:spPr>
          <a:xfrm>
            <a:off x="945874" y="3190461"/>
            <a:ext cx="7391400" cy="2730500"/>
          </a:xfrm>
          <a:prstGeom prst="rect">
            <a:avLst/>
          </a:prstGeom>
          <a:solidFill>
            <a:srgbClr val="FFFFFF"/>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7"/>
          <p:cNvSpPr txBox="1"/>
          <p:nvPr>
            <p:ph type="title"/>
          </p:nvPr>
        </p:nvSpPr>
        <p:spPr>
          <a:xfrm>
            <a:off x="686104" y="81976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TIPOS DE EVALUACIÓN</a:t>
            </a:r>
            <a:endParaRPr/>
          </a:p>
        </p:txBody>
      </p:sp>
      <p:sp>
        <p:nvSpPr>
          <p:cNvPr id="209" name="Google Shape;209;p7"/>
          <p:cNvSpPr/>
          <p:nvPr/>
        </p:nvSpPr>
        <p:spPr>
          <a:xfrm>
            <a:off x="685495" y="996642"/>
            <a:ext cx="8087505" cy="2477601"/>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t/>
            </a:r>
            <a:endParaRPr b="1" i="0" sz="1100" u="none" cap="none" strike="noStrike">
              <a:solidFill>
                <a:schemeClr val="accent1"/>
              </a:solidFill>
              <a:latin typeface="Calibri"/>
              <a:ea typeface="Calibri"/>
              <a:cs typeface="Calibri"/>
              <a:sym typeface="Calibri"/>
            </a:endParaRPr>
          </a:p>
          <a:p>
            <a:pPr indent="0" lvl="0" marL="0" marR="0" rtl="0" algn="just">
              <a:lnSpc>
                <a:spcPct val="100000"/>
              </a:lnSpc>
              <a:spcBef>
                <a:spcPts val="0"/>
              </a:spcBef>
              <a:spcAft>
                <a:spcPts val="0"/>
              </a:spcAft>
              <a:buClr>
                <a:schemeClr val="accent1"/>
              </a:buClr>
              <a:buSzPts val="1600"/>
              <a:buFont typeface="Gill Sans"/>
              <a:buNone/>
            </a:pPr>
            <a:r>
              <a:rPr b="1" i="0" lang="es-MX" sz="1600" u="none" cap="none" strike="noStrike">
                <a:solidFill>
                  <a:schemeClr val="accent1"/>
                </a:solidFill>
                <a:latin typeface="Gill Sans"/>
                <a:ea typeface="Gill Sans"/>
                <a:cs typeface="Gill Sans"/>
                <a:sym typeface="Gill Sans"/>
              </a:rPr>
              <a:t>2. Evaluación cuantitativa (por KPIS)</a:t>
            </a:r>
            <a:endParaRPr/>
          </a:p>
          <a:p>
            <a:pPr indent="-177800" lvl="0" marL="228600" marR="0" rtl="0" algn="just">
              <a:lnSpc>
                <a:spcPct val="100000"/>
              </a:lnSpc>
              <a:spcBef>
                <a:spcPts val="0"/>
              </a:spcBef>
              <a:spcAft>
                <a:spcPts val="0"/>
              </a:spcAft>
              <a:buClr>
                <a:schemeClr val="dk1"/>
              </a:buClr>
              <a:buSzPts val="800"/>
              <a:buFont typeface="Arial"/>
              <a:buNone/>
            </a:pPr>
            <a:r>
              <a:t/>
            </a:r>
            <a:endParaRPr b="0" i="0" sz="800" u="none" cap="none" strike="noStrike">
              <a:solidFill>
                <a:schemeClr val="accent1"/>
              </a:solidFill>
              <a:latin typeface="Gill Sans"/>
              <a:ea typeface="Gill Sans"/>
              <a:cs typeface="Gill Sans"/>
              <a:sym typeface="Gill Sans"/>
            </a:endParaRPr>
          </a:p>
          <a:p>
            <a:pPr indent="0" lvl="0" marL="0" marR="0" rtl="0" algn="just">
              <a:lnSpc>
                <a:spcPct val="100000"/>
              </a:lnSpc>
              <a:spcBef>
                <a:spcPts val="0"/>
              </a:spcBef>
              <a:spcAft>
                <a:spcPts val="0"/>
              </a:spcAft>
              <a:buClr>
                <a:srgbClr val="595959"/>
              </a:buClr>
              <a:buSzPts val="1600"/>
              <a:buFont typeface="Gill Sans"/>
              <a:buNone/>
            </a:pPr>
            <a:r>
              <a:rPr b="0" i="0" lang="es-MX" sz="1600" u="none" cap="none" strike="noStrike">
                <a:solidFill>
                  <a:srgbClr val="595959"/>
                </a:solidFill>
                <a:latin typeface="Gill Sans"/>
                <a:ea typeface="Gill Sans"/>
                <a:cs typeface="Gill Sans"/>
                <a:sym typeface="Gill Sans"/>
              </a:rPr>
              <a:t>Un </a:t>
            </a:r>
            <a:r>
              <a:rPr b="1" i="0" lang="es-MX" sz="1600" u="none" cap="none" strike="noStrike">
                <a:solidFill>
                  <a:srgbClr val="595959"/>
                </a:solidFill>
                <a:latin typeface="Gill Sans"/>
                <a:ea typeface="Gill Sans"/>
                <a:cs typeface="Gill Sans"/>
                <a:sym typeface="Gill Sans"/>
              </a:rPr>
              <a:t>KPI</a:t>
            </a:r>
            <a:r>
              <a:rPr b="0" i="0" lang="es-MX" sz="1600" u="none" cap="none" strike="noStrike">
                <a:solidFill>
                  <a:srgbClr val="595959"/>
                </a:solidFill>
                <a:latin typeface="Gill Sans"/>
                <a:ea typeface="Gill Sans"/>
                <a:cs typeface="Gill Sans"/>
                <a:sym typeface="Gill Sans"/>
              </a:rPr>
              <a:t> (</a:t>
            </a:r>
            <a:r>
              <a:rPr b="0" i="1" lang="es-MX" sz="1600" u="none" cap="none" strike="noStrike">
                <a:solidFill>
                  <a:srgbClr val="595959"/>
                </a:solidFill>
                <a:latin typeface="Gill Sans"/>
                <a:ea typeface="Gill Sans"/>
                <a:cs typeface="Gill Sans"/>
                <a:sym typeface="Gill Sans"/>
              </a:rPr>
              <a:t>key performance indicator</a:t>
            </a:r>
            <a:r>
              <a:rPr b="0" i="0" lang="es-MX" sz="1600" u="none" cap="none" strike="noStrike">
                <a:solidFill>
                  <a:srgbClr val="595959"/>
                </a:solidFill>
                <a:latin typeface="Gill Sans"/>
                <a:ea typeface="Gill Sans"/>
                <a:cs typeface="Gill Sans"/>
                <a:sym typeface="Gill Sans"/>
              </a:rPr>
              <a:t>), </a:t>
            </a:r>
            <a:r>
              <a:rPr b="1" i="0" lang="es-MX" sz="1600" u="none" cap="none" strike="noStrike">
                <a:solidFill>
                  <a:srgbClr val="595959"/>
                </a:solidFill>
                <a:latin typeface="Gill Sans"/>
                <a:ea typeface="Gill Sans"/>
                <a:cs typeface="Gill Sans"/>
                <a:sym typeface="Gill Sans"/>
              </a:rPr>
              <a:t>indicador clave o medidor de desempeño</a:t>
            </a:r>
            <a:r>
              <a:rPr b="0" i="0" lang="es-MX" sz="1600" u="none" cap="none" strike="noStrike">
                <a:solidFill>
                  <a:srgbClr val="595959"/>
                </a:solidFill>
                <a:latin typeface="Gill Sans"/>
                <a:ea typeface="Gill Sans"/>
                <a:cs typeface="Gill Sans"/>
                <a:sym typeface="Gill Sans"/>
              </a:rPr>
              <a:t> es una medida del nivel del rendimiento de un proceso. El valor del indicador está directamente relacionado con un objetivo fijado previamente y normalmente se expresa en valores porcentuales​.</a:t>
            </a:r>
            <a:endParaRPr/>
          </a:p>
          <a:p>
            <a:pPr indent="0" lvl="0" marL="0" marR="0" rtl="0" algn="just">
              <a:lnSpc>
                <a:spcPct val="100000"/>
              </a:lnSpc>
              <a:spcBef>
                <a:spcPts val="0"/>
              </a:spcBef>
              <a:spcAft>
                <a:spcPts val="0"/>
              </a:spcAft>
              <a:buClr>
                <a:schemeClr val="dk1"/>
              </a:buClr>
              <a:buSzPts val="800"/>
              <a:buFont typeface="Arial"/>
              <a:buNone/>
            </a:pPr>
            <a:r>
              <a:t/>
            </a:r>
            <a:endParaRPr b="0" i="0" sz="8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rgbClr val="595959"/>
              </a:buClr>
              <a:buSzPts val="1600"/>
              <a:buFont typeface="Gill Sans"/>
              <a:buNone/>
            </a:pPr>
            <a:r>
              <a:rPr b="0" i="0" lang="es-MX" sz="1600" u="none" cap="none" strike="noStrike">
                <a:solidFill>
                  <a:srgbClr val="595959"/>
                </a:solidFill>
                <a:latin typeface="Gill Sans"/>
                <a:ea typeface="Gill Sans"/>
                <a:cs typeface="Gill Sans"/>
                <a:sym typeface="Gill Sans"/>
              </a:rPr>
              <a:t>Asignar indicadores de desempeño por puesto y medirlos con frecuencia ayuda a tener una evaluación objetiva de los resultados y rendimiento de l</a:t>
            </a:r>
            <a:r>
              <a:rPr lang="es-MX" sz="1600">
                <a:solidFill>
                  <a:srgbClr val="595959"/>
                </a:solidFill>
                <a:latin typeface="Gill Sans"/>
                <a:ea typeface="Gill Sans"/>
                <a:cs typeface="Gill Sans"/>
                <a:sym typeface="Gill Sans"/>
              </a:rPr>
              <a:t>as personas</a:t>
            </a:r>
            <a:r>
              <a:rPr b="0" i="0" lang="es-MX" sz="1600" u="none" cap="none" strike="noStrike">
                <a:solidFill>
                  <a:srgbClr val="595959"/>
                </a:solidFill>
                <a:latin typeface="Gill Sans"/>
                <a:ea typeface="Gill Sans"/>
                <a:cs typeface="Gill Sans"/>
                <a:sym typeface="Gill Sans"/>
              </a:rPr>
              <a:t> colaborador</a:t>
            </a:r>
            <a:r>
              <a:rPr lang="es-MX" sz="1600">
                <a:solidFill>
                  <a:srgbClr val="595959"/>
                </a:solidFill>
                <a:latin typeface="Gill Sans"/>
                <a:ea typeface="Gill Sans"/>
                <a:cs typeface="Gill Sans"/>
                <a:sym typeface="Gill Sans"/>
              </a:rPr>
              <a:t>a</a:t>
            </a:r>
            <a:r>
              <a:rPr b="0" i="0" lang="es-MX" sz="1600" u="none" cap="none" strike="noStrike">
                <a:solidFill>
                  <a:srgbClr val="595959"/>
                </a:solidFill>
                <a:latin typeface="Gill Sans"/>
                <a:ea typeface="Gill Sans"/>
                <a:cs typeface="Gill Sans"/>
                <a:sym typeface="Gill Sans"/>
              </a:rPr>
              <a:t>s.</a:t>
            </a:r>
            <a:br>
              <a:rPr b="0" i="0" lang="es-MX" sz="1600" u="none" cap="none" strike="noStrike">
                <a:solidFill>
                  <a:srgbClr val="595959"/>
                </a:solidFill>
                <a:latin typeface="Gill Sans"/>
                <a:ea typeface="Gill Sans"/>
                <a:cs typeface="Gill Sans"/>
                <a:sym typeface="Gill Sans"/>
              </a:rPr>
            </a:br>
            <a:endParaRPr b="0" i="0" sz="1600" u="none" cap="none" strike="noStrike">
              <a:solidFill>
                <a:srgbClr val="595959"/>
              </a:solidFill>
              <a:latin typeface="Gill Sans"/>
              <a:ea typeface="Gill Sans"/>
              <a:cs typeface="Gill Sans"/>
              <a:sym typeface="Gill Sans"/>
            </a:endParaRPr>
          </a:p>
        </p:txBody>
      </p:sp>
      <p:pic>
        <p:nvPicPr>
          <p:cNvPr id="210" name="Google Shape;210;p7"/>
          <p:cNvPicPr preferRelativeResize="0"/>
          <p:nvPr/>
        </p:nvPicPr>
        <p:blipFill rotWithShape="1">
          <a:blip r:embed="rId3">
            <a:alphaModFix/>
          </a:blip>
          <a:srcRect b="0" l="0" r="0" t="0"/>
          <a:stretch/>
        </p:blipFill>
        <p:spPr>
          <a:xfrm>
            <a:off x="1075326" y="3377074"/>
            <a:ext cx="7134396" cy="31140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8"/>
          <p:cNvSpPr txBox="1"/>
          <p:nvPr>
            <p:ph type="title"/>
          </p:nvPr>
        </p:nvSpPr>
        <p:spPr>
          <a:xfrm>
            <a:off x="686104" y="81976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TIPOS DE EVALUACIÓN</a:t>
            </a:r>
            <a:endParaRPr/>
          </a:p>
        </p:txBody>
      </p:sp>
      <p:sp>
        <p:nvSpPr>
          <p:cNvPr id="216" name="Google Shape;216;p8"/>
          <p:cNvSpPr/>
          <p:nvPr/>
        </p:nvSpPr>
        <p:spPr>
          <a:xfrm>
            <a:off x="685495" y="819760"/>
            <a:ext cx="8087505" cy="5893921"/>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t/>
            </a:r>
            <a:endParaRPr b="1" i="0" sz="1100" u="none" cap="none" strike="noStrike">
              <a:solidFill>
                <a:schemeClr val="accent1"/>
              </a:solidFill>
              <a:latin typeface="Calibri"/>
              <a:ea typeface="Calibri"/>
              <a:cs typeface="Calibri"/>
              <a:sym typeface="Calibri"/>
            </a:endParaRPr>
          </a:p>
          <a:p>
            <a:pPr indent="0" lvl="0" marL="0" marR="0" rtl="0" algn="just">
              <a:lnSpc>
                <a:spcPct val="100000"/>
              </a:lnSpc>
              <a:spcBef>
                <a:spcPts val="0"/>
              </a:spcBef>
              <a:spcAft>
                <a:spcPts val="0"/>
              </a:spcAft>
              <a:buClr>
                <a:schemeClr val="accent1"/>
              </a:buClr>
              <a:buSzPts val="1800"/>
              <a:buFont typeface="Calibri"/>
              <a:buNone/>
            </a:pPr>
            <a:r>
              <a:rPr b="1" i="0" lang="es-MX" sz="1800" u="none" cap="none" strike="noStrike">
                <a:solidFill>
                  <a:schemeClr val="accent1"/>
                </a:solidFill>
                <a:latin typeface="Calibri"/>
                <a:ea typeface="Calibri"/>
                <a:cs typeface="Calibri"/>
                <a:sym typeface="Calibri"/>
              </a:rPr>
              <a:t>3. Evaluación cualitativa</a:t>
            </a:r>
            <a:endParaRPr/>
          </a:p>
          <a:p>
            <a:pPr indent="0" lvl="0" marL="0" marR="0" rtl="0" algn="just">
              <a:lnSpc>
                <a:spcPct val="100000"/>
              </a:lnSpc>
              <a:spcBef>
                <a:spcPts val="0"/>
              </a:spcBef>
              <a:spcAft>
                <a:spcPts val="0"/>
              </a:spcAft>
              <a:buClr>
                <a:schemeClr val="dk1"/>
              </a:buClr>
              <a:buSzPts val="1000"/>
              <a:buFont typeface="Arial"/>
              <a:buNone/>
            </a:pPr>
            <a:r>
              <a:t/>
            </a:r>
            <a:endParaRPr b="1" i="0" sz="1000" u="none" cap="none" strike="noStrike">
              <a:solidFill>
                <a:schemeClr val="accent1"/>
              </a:solidFill>
              <a:latin typeface="Calibri"/>
              <a:ea typeface="Calibri"/>
              <a:cs typeface="Calibri"/>
              <a:sym typeface="Calibri"/>
            </a:endParaRPr>
          </a:p>
          <a:p>
            <a:pPr indent="0" lvl="0" marL="0" marR="0" rtl="0" algn="just">
              <a:lnSpc>
                <a:spcPct val="100000"/>
              </a:lnSpc>
              <a:spcBef>
                <a:spcPts val="0"/>
              </a:spcBef>
              <a:spcAft>
                <a:spcPts val="0"/>
              </a:spcAft>
              <a:buClr>
                <a:srgbClr val="595959"/>
              </a:buClr>
              <a:buSzPts val="1600"/>
              <a:buFont typeface="Gill Sans"/>
              <a:buNone/>
            </a:pPr>
            <a:r>
              <a:rPr b="0" i="0" lang="es-MX" sz="1600" u="none" cap="none" strike="noStrike">
                <a:solidFill>
                  <a:srgbClr val="595959"/>
                </a:solidFill>
                <a:latin typeface="Gill Sans"/>
                <a:ea typeface="Gill Sans"/>
                <a:cs typeface="Gill Sans"/>
                <a:sym typeface="Gill Sans"/>
              </a:rPr>
              <a:t>Es una evaluación general de las actitudes y aptitudes que la organización busca en su colaboradores/as e incluye temas de valores, convivencia, trabajo en equipo, productividad. Se hace a través de un cuestionario que llena la persona evaluada (autoevaluación), el o la jefe/a directo/a y si es necesario, algunas otras personas que interactúan con qui</a:t>
            </a:r>
            <a:r>
              <a:rPr lang="es-MX" sz="1600">
                <a:solidFill>
                  <a:srgbClr val="595959"/>
                </a:solidFill>
                <a:latin typeface="Gill Sans"/>
                <a:ea typeface="Gill Sans"/>
                <a:cs typeface="Gill Sans"/>
                <a:sym typeface="Gill Sans"/>
              </a:rPr>
              <a:t>é</a:t>
            </a:r>
            <a:r>
              <a:rPr b="0" i="0" lang="es-MX" sz="1600" u="none" cap="none" strike="noStrike">
                <a:solidFill>
                  <a:srgbClr val="595959"/>
                </a:solidFill>
                <a:latin typeface="Gill Sans"/>
                <a:ea typeface="Gill Sans"/>
                <a:cs typeface="Gill Sans"/>
                <a:sym typeface="Gill Sans"/>
              </a:rPr>
              <a:t>n se evalúa.</a:t>
            </a:r>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dk1"/>
              </a:buClr>
              <a:buSzPts val="1600"/>
              <a:buFont typeface="Arial"/>
              <a:buNone/>
            </a:pPr>
            <a:r>
              <a:t/>
            </a:r>
            <a:endParaRPr b="0" i="0" sz="1600" u="none" cap="none" strike="noStrike">
              <a:solidFill>
                <a:srgbClr val="595959"/>
              </a:solidFill>
              <a:latin typeface="Gill Sans"/>
              <a:ea typeface="Gill Sans"/>
              <a:cs typeface="Gill Sans"/>
              <a:sym typeface="Gill Sans"/>
            </a:endParaRPr>
          </a:p>
          <a:p>
            <a:pPr indent="0" lvl="0" marL="0" marR="0" rtl="0" algn="just">
              <a:lnSpc>
                <a:spcPct val="100000"/>
              </a:lnSpc>
              <a:spcBef>
                <a:spcPts val="0"/>
              </a:spcBef>
              <a:spcAft>
                <a:spcPts val="0"/>
              </a:spcAft>
              <a:buClr>
                <a:schemeClr val="lt1"/>
              </a:buClr>
              <a:buSzPts val="1200"/>
              <a:buFont typeface="Gill Sans"/>
              <a:buNone/>
            </a:pPr>
            <a:r>
              <a:rPr b="0" i="0" lang="es-MX" sz="1200" u="none" cap="none" strike="noStrike">
                <a:solidFill>
                  <a:schemeClr val="lt1"/>
                </a:solidFill>
                <a:latin typeface="Gill Sans"/>
                <a:ea typeface="Gill Sans"/>
                <a:cs typeface="Gill Sans"/>
                <a:sym typeface="Gill Sans"/>
              </a:rPr>
              <a:t>  </a:t>
            </a:r>
            <a:br>
              <a:rPr b="0" i="0" lang="es-MX" sz="1200" u="none" cap="none" strike="noStrike">
                <a:solidFill>
                  <a:schemeClr val="lt1"/>
                </a:solidFill>
                <a:latin typeface="Gill Sans"/>
                <a:ea typeface="Gill Sans"/>
                <a:cs typeface="Gill Sans"/>
                <a:sym typeface="Gill Sans"/>
              </a:rPr>
            </a:br>
            <a:r>
              <a:rPr b="0" i="0" lang="es-MX" sz="1200" u="none" cap="none" strike="noStrike">
                <a:solidFill>
                  <a:schemeClr val="lt1"/>
                </a:solidFill>
                <a:latin typeface="Gill Sans"/>
                <a:ea typeface="Gill Sans"/>
                <a:cs typeface="Gill Sans"/>
                <a:sym typeface="Gill Sans"/>
              </a:rPr>
              <a:t>*Ver formato anexo</a:t>
            </a:r>
            <a:endParaRPr/>
          </a:p>
        </p:txBody>
      </p:sp>
      <p:pic>
        <p:nvPicPr>
          <p:cNvPr id="217" name="Google Shape;217;p8"/>
          <p:cNvPicPr preferRelativeResize="0"/>
          <p:nvPr/>
        </p:nvPicPr>
        <p:blipFill rotWithShape="1">
          <a:blip r:embed="rId3">
            <a:alphaModFix/>
          </a:blip>
          <a:srcRect b="0" l="0" r="0" t="0"/>
          <a:stretch/>
        </p:blipFill>
        <p:spPr>
          <a:xfrm>
            <a:off x="1321905" y="2842553"/>
            <a:ext cx="6980460" cy="33918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9"/>
          <p:cNvSpPr txBox="1"/>
          <p:nvPr>
            <p:ph type="title"/>
          </p:nvPr>
        </p:nvSpPr>
        <p:spPr>
          <a:xfrm>
            <a:off x="686104" y="819760"/>
            <a:ext cx="7772401" cy="2740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TIPOS DE EVALUACIÓN</a:t>
            </a:r>
            <a:endParaRPr/>
          </a:p>
        </p:txBody>
      </p:sp>
      <p:sp>
        <p:nvSpPr>
          <p:cNvPr id="223" name="Google Shape;223;p9"/>
          <p:cNvSpPr/>
          <p:nvPr/>
        </p:nvSpPr>
        <p:spPr>
          <a:xfrm>
            <a:off x="596348" y="1248538"/>
            <a:ext cx="3860098" cy="327782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t/>
            </a:r>
            <a:endParaRPr b="1" i="0" sz="1100" u="none" cap="none" strike="noStrike">
              <a:solidFill>
                <a:schemeClr val="accent1"/>
              </a:solidFill>
              <a:latin typeface="Calibri"/>
              <a:ea typeface="Calibri"/>
              <a:cs typeface="Calibri"/>
              <a:sym typeface="Calibri"/>
            </a:endParaRPr>
          </a:p>
          <a:p>
            <a:pPr indent="0" lvl="0" marL="0" marR="0" rtl="0" algn="just">
              <a:lnSpc>
                <a:spcPct val="100000"/>
              </a:lnSpc>
              <a:spcBef>
                <a:spcPts val="0"/>
              </a:spcBef>
              <a:spcAft>
                <a:spcPts val="0"/>
              </a:spcAft>
              <a:buClr>
                <a:schemeClr val="accent1"/>
              </a:buClr>
              <a:buSzPts val="1800"/>
              <a:buFont typeface="Gill Sans"/>
              <a:buNone/>
            </a:pPr>
            <a:r>
              <a:rPr b="1" i="0" lang="es-MX" sz="1800" u="none" cap="none" strike="noStrike">
                <a:solidFill>
                  <a:schemeClr val="accent1"/>
                </a:solidFill>
                <a:latin typeface="Gill Sans"/>
                <a:ea typeface="Gill Sans"/>
                <a:cs typeface="Gill Sans"/>
                <a:sym typeface="Gill Sans"/>
              </a:rPr>
              <a:t>4. Evaluación 360</a:t>
            </a:r>
            <a:endParaRPr/>
          </a:p>
          <a:p>
            <a:pPr indent="0" lvl="0" marL="0" marR="0" rtl="0" algn="just">
              <a:lnSpc>
                <a:spcPct val="100000"/>
              </a:lnSpc>
              <a:spcBef>
                <a:spcPts val="0"/>
              </a:spcBef>
              <a:spcAft>
                <a:spcPts val="0"/>
              </a:spcAft>
              <a:buClr>
                <a:schemeClr val="dk1"/>
              </a:buClr>
              <a:buSzPts val="1000"/>
              <a:buFont typeface="Arial"/>
              <a:buNone/>
            </a:pPr>
            <a:r>
              <a:t/>
            </a:r>
            <a:endParaRPr b="1" i="0" sz="1000" u="none" cap="none" strike="noStrike">
              <a:solidFill>
                <a:schemeClr val="accent1"/>
              </a:solidFill>
              <a:latin typeface="Calibri"/>
              <a:ea typeface="Calibri"/>
              <a:cs typeface="Calibri"/>
              <a:sym typeface="Calibri"/>
            </a:endParaRPr>
          </a:p>
          <a:p>
            <a:pPr indent="-285750" lvl="0" marL="285750" marR="0" rtl="0" algn="just">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Permite tener una visión 360° de la persona porque evalúan jefes, pares, subordinados/as e incluso beneficiario</a:t>
            </a:r>
            <a:r>
              <a:rPr lang="es-MX" sz="1600">
                <a:solidFill>
                  <a:srgbClr val="595959"/>
                </a:solidFill>
                <a:latin typeface="Gill Sans"/>
                <a:ea typeface="Gill Sans"/>
                <a:cs typeface="Gill Sans"/>
                <a:sym typeface="Gill Sans"/>
              </a:rPr>
              <a:t>/a</a:t>
            </a:r>
            <a:r>
              <a:rPr b="0" i="0" lang="es-MX" sz="1600" u="none" cap="none" strike="noStrike">
                <a:solidFill>
                  <a:srgbClr val="595959"/>
                </a:solidFill>
                <a:latin typeface="Gill Sans"/>
                <a:ea typeface="Gill Sans"/>
                <a:cs typeface="Gill Sans"/>
                <a:sym typeface="Gill Sans"/>
              </a:rPr>
              <a:t>s.</a:t>
            </a:r>
            <a:endParaRPr/>
          </a:p>
          <a:p>
            <a:pPr indent="-234950" lvl="0" marL="285750" marR="0" rtl="0" algn="just">
              <a:lnSpc>
                <a:spcPct val="100000"/>
              </a:lnSpc>
              <a:spcBef>
                <a:spcPts val="0"/>
              </a:spcBef>
              <a:spcAft>
                <a:spcPts val="0"/>
              </a:spcAft>
              <a:buClr>
                <a:schemeClr val="dk1"/>
              </a:buClr>
              <a:buSzPts val="800"/>
              <a:buFont typeface="Arial"/>
              <a:buNone/>
            </a:pPr>
            <a:r>
              <a:t/>
            </a:r>
            <a:endParaRPr b="0" i="0" sz="800" u="none" cap="none" strike="noStrike">
              <a:solidFill>
                <a:srgbClr val="595959"/>
              </a:solidFill>
              <a:latin typeface="Gill Sans"/>
              <a:ea typeface="Gill Sans"/>
              <a:cs typeface="Gill Sans"/>
              <a:sym typeface="Gill Sans"/>
            </a:endParaRPr>
          </a:p>
          <a:p>
            <a:pPr indent="-285750" lvl="0" marL="285750" marR="0" rtl="0" algn="just">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Para evaluar a las personas que ocupan un puesto estratégico en la organización o que tienen personas a su cargo.</a:t>
            </a:r>
            <a:endParaRPr/>
          </a:p>
          <a:p>
            <a:pPr indent="-234950" lvl="0" marL="285750" marR="0" rtl="0" algn="just">
              <a:lnSpc>
                <a:spcPct val="100000"/>
              </a:lnSpc>
              <a:spcBef>
                <a:spcPts val="0"/>
              </a:spcBef>
              <a:spcAft>
                <a:spcPts val="0"/>
              </a:spcAft>
              <a:buClr>
                <a:schemeClr val="dk1"/>
              </a:buClr>
              <a:buSzPts val="800"/>
              <a:buFont typeface="Arial"/>
              <a:buNone/>
            </a:pPr>
            <a:r>
              <a:t/>
            </a:r>
            <a:endParaRPr b="0" i="0" sz="800" u="none" cap="none" strike="noStrike">
              <a:solidFill>
                <a:srgbClr val="595959"/>
              </a:solidFill>
              <a:latin typeface="Gill Sans"/>
              <a:ea typeface="Gill Sans"/>
              <a:cs typeface="Gill Sans"/>
              <a:sym typeface="Gill Sans"/>
            </a:endParaRPr>
          </a:p>
          <a:p>
            <a:pPr indent="-285750" lvl="0" marL="285750" marR="0" rtl="0" algn="just">
              <a:lnSpc>
                <a:spcPct val="100000"/>
              </a:lnSpc>
              <a:spcBef>
                <a:spcPts val="0"/>
              </a:spcBef>
              <a:spcAft>
                <a:spcPts val="0"/>
              </a:spcAft>
              <a:buClr>
                <a:srgbClr val="595959"/>
              </a:buClr>
              <a:buSzPts val="1600"/>
              <a:buFont typeface="Arial"/>
              <a:buChar char="•"/>
            </a:pPr>
            <a:r>
              <a:rPr b="0" i="0" lang="es-MX" sz="1600" u="none" cap="none" strike="noStrike">
                <a:solidFill>
                  <a:srgbClr val="595959"/>
                </a:solidFill>
                <a:latin typeface="Gill Sans"/>
                <a:ea typeface="Gill Sans"/>
                <a:cs typeface="Gill Sans"/>
                <a:sym typeface="Gill Sans"/>
              </a:rPr>
              <a:t>Puede seguirse el mismo formato de la evaluación cualitativa añadiendo preguntas del desempeño como l</a:t>
            </a:r>
            <a:r>
              <a:rPr lang="es-MX" sz="1600">
                <a:solidFill>
                  <a:srgbClr val="595959"/>
                </a:solidFill>
                <a:latin typeface="Gill Sans"/>
                <a:ea typeface="Gill Sans"/>
                <a:cs typeface="Gill Sans"/>
                <a:sym typeface="Gill Sans"/>
              </a:rPr>
              <a:t>í</a:t>
            </a:r>
            <a:r>
              <a:rPr b="0" i="0" lang="es-MX" sz="1600" u="none" cap="none" strike="noStrike">
                <a:solidFill>
                  <a:srgbClr val="595959"/>
                </a:solidFill>
                <a:latin typeface="Gill Sans"/>
                <a:ea typeface="Gill Sans"/>
                <a:cs typeface="Gill Sans"/>
                <a:sym typeface="Gill Sans"/>
              </a:rPr>
              <a:t>der.</a:t>
            </a:r>
            <a:endParaRPr b="0" i="0" sz="1600" u="none" cap="none" strike="noStrike">
              <a:solidFill>
                <a:srgbClr val="595959"/>
              </a:solidFill>
              <a:latin typeface="Gill Sans"/>
              <a:ea typeface="Gill Sans"/>
              <a:cs typeface="Gill Sans"/>
              <a:sym typeface="Gill Sans"/>
            </a:endParaRPr>
          </a:p>
        </p:txBody>
      </p:sp>
      <p:pic>
        <p:nvPicPr>
          <p:cNvPr id="224" name="Google Shape;224;p9"/>
          <p:cNvPicPr preferRelativeResize="0"/>
          <p:nvPr/>
        </p:nvPicPr>
        <p:blipFill rotWithShape="1">
          <a:blip r:embed="rId3">
            <a:alphaModFix/>
          </a:blip>
          <a:srcRect b="0" l="0" r="0" t="0"/>
          <a:stretch/>
        </p:blipFill>
        <p:spPr>
          <a:xfrm>
            <a:off x="874948" y="4985245"/>
            <a:ext cx="7871487" cy="879103"/>
          </a:xfrm>
          <a:prstGeom prst="rect">
            <a:avLst/>
          </a:prstGeom>
          <a:noFill/>
          <a:ln>
            <a:noFill/>
          </a:ln>
        </p:spPr>
      </p:pic>
      <p:pic>
        <p:nvPicPr>
          <p:cNvPr id="225" name="Google Shape;225;p9"/>
          <p:cNvPicPr preferRelativeResize="0"/>
          <p:nvPr/>
        </p:nvPicPr>
        <p:blipFill rotWithShape="1">
          <a:blip r:embed="rId4">
            <a:alphaModFix/>
          </a:blip>
          <a:srcRect b="0" l="0" r="0" t="0"/>
          <a:stretch/>
        </p:blipFill>
        <p:spPr>
          <a:xfrm>
            <a:off x="4572000" y="1872755"/>
            <a:ext cx="4174435" cy="2561116"/>
          </a:xfrm>
          <a:prstGeom prst="rect">
            <a:avLst/>
          </a:prstGeom>
          <a:noFill/>
          <a:ln>
            <a:noFill/>
          </a:ln>
        </p:spPr>
      </p:pic>
      <p:sp>
        <p:nvSpPr>
          <p:cNvPr id="226" name="Google Shape;226;p9"/>
          <p:cNvSpPr/>
          <p:nvPr/>
        </p:nvSpPr>
        <p:spPr>
          <a:xfrm>
            <a:off x="993084" y="6038240"/>
            <a:ext cx="1656223" cy="307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lt1"/>
              </a:buClr>
              <a:buSzPts val="1400"/>
              <a:buFont typeface="Gill Sans"/>
              <a:buNone/>
            </a:pPr>
            <a:r>
              <a:rPr b="0" i="0" lang="es-MX" sz="1400" u="none" cap="none" strike="noStrike">
                <a:solidFill>
                  <a:schemeClr val="lt1"/>
                </a:solidFill>
                <a:latin typeface="Gill Sans"/>
                <a:ea typeface="Gill Sans"/>
                <a:cs typeface="Gill Sans"/>
                <a:sym typeface="Gill Sans"/>
              </a:rPr>
              <a:t>*Ver formato anexo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0"/>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3"/>
              </a:buClr>
              <a:buSzPts val="200"/>
              <a:buFont typeface="Gill Sans"/>
              <a:buNone/>
            </a:pPr>
            <a:fld id="{00000000-1234-1234-1234-123412341234}" type="slidenum">
              <a:rPr lang="es-MX" sz="200">
                <a:solidFill>
                  <a:schemeClr val="accent3"/>
                </a:solidFill>
              </a:rPr>
              <a:t>‹#›</a:t>
            </a:fld>
            <a:endParaRPr/>
          </a:p>
        </p:txBody>
      </p:sp>
      <p:sp>
        <p:nvSpPr>
          <p:cNvPr id="232" name="Google Shape;232;p10"/>
          <p:cNvSpPr txBox="1"/>
          <p:nvPr/>
        </p:nvSpPr>
        <p:spPr>
          <a:xfrm>
            <a:off x="674657" y="426018"/>
            <a:ext cx="8000698" cy="707887"/>
          </a:xfrm>
          <a:prstGeom prst="rect">
            <a:avLst/>
          </a:prstGeom>
          <a:noFill/>
          <a:ln>
            <a:noFill/>
          </a:ln>
        </p:spPr>
        <p:txBody>
          <a:bodyPr anchorCtr="0" anchor="b" bIns="45700" lIns="45700" spcFirstLastPara="1" rIns="45700" wrap="square" tIns="45700">
            <a:normAutofit/>
          </a:bodyPr>
          <a:lstStyle/>
          <a:p>
            <a:pPr indent="0" lvl="0" marL="0" marR="0" rtl="0" algn="l">
              <a:lnSpc>
                <a:spcPct val="100000"/>
              </a:lnSpc>
              <a:spcBef>
                <a:spcPts val="0"/>
              </a:spcBef>
              <a:spcAft>
                <a:spcPts val="0"/>
              </a:spcAft>
              <a:buClr>
                <a:schemeClr val="accent2"/>
              </a:buClr>
              <a:buSzPts val="2000"/>
              <a:buFont typeface="Gill Sans"/>
              <a:buNone/>
            </a:pPr>
            <a:r>
              <a:rPr b="1" i="0" lang="es-MX" sz="2000" u="none" cap="none" strike="noStrike">
                <a:solidFill>
                  <a:schemeClr val="accent2"/>
                </a:solidFill>
                <a:latin typeface="Gill Sans"/>
                <a:ea typeface="Gill Sans"/>
                <a:cs typeface="Gill Sans"/>
                <a:sym typeface="Gill Sans"/>
              </a:rPr>
              <a:t>4. PASOS A SEGUIR EN LA EVALUACIÓN</a:t>
            </a:r>
            <a:endParaRPr/>
          </a:p>
        </p:txBody>
      </p:sp>
      <p:grpSp>
        <p:nvGrpSpPr>
          <p:cNvPr id="233" name="Google Shape;233;p10"/>
          <p:cNvGrpSpPr/>
          <p:nvPr/>
        </p:nvGrpSpPr>
        <p:grpSpPr>
          <a:xfrm>
            <a:off x="1322012" y="1595781"/>
            <a:ext cx="6304033" cy="4117664"/>
            <a:chOff x="4840" y="282239"/>
            <a:chExt cx="6304033" cy="4117664"/>
          </a:xfrm>
        </p:grpSpPr>
        <p:sp>
          <p:nvSpPr>
            <p:cNvPr id="234" name="Google Shape;234;p10"/>
            <p:cNvSpPr/>
            <p:nvPr/>
          </p:nvSpPr>
          <p:spPr>
            <a:xfrm>
              <a:off x="1825015" y="783112"/>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0"/>
            <p:cNvSpPr txBox="1"/>
            <p:nvPr/>
          </p:nvSpPr>
          <p:spPr>
            <a:xfrm>
              <a:off x="2008765" y="826736"/>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000000"/>
                </a:solidFill>
                <a:latin typeface="Gill Sans"/>
                <a:ea typeface="Gill Sans"/>
                <a:cs typeface="Gill Sans"/>
                <a:sym typeface="Gill Sans"/>
              </a:endParaRPr>
            </a:p>
          </p:txBody>
        </p:sp>
        <p:sp>
          <p:nvSpPr>
            <p:cNvPr id="236" name="Google Shape;236;p10"/>
            <p:cNvSpPr/>
            <p:nvPr/>
          </p:nvSpPr>
          <p:spPr>
            <a:xfrm>
              <a:off x="4840" y="282239"/>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0"/>
            <p:cNvSpPr txBox="1"/>
            <p:nvPr/>
          </p:nvSpPr>
          <p:spPr>
            <a:xfrm>
              <a:off x="4840" y="282239"/>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Asignar KPIS o metas a cada colaborador/a</a:t>
              </a:r>
              <a:endParaRPr/>
            </a:p>
          </p:txBody>
        </p:sp>
        <p:sp>
          <p:nvSpPr>
            <p:cNvPr id="238" name="Google Shape;238;p10"/>
            <p:cNvSpPr/>
            <p:nvPr/>
          </p:nvSpPr>
          <p:spPr>
            <a:xfrm>
              <a:off x="4066044" y="783112"/>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0"/>
            <p:cNvSpPr txBox="1"/>
            <p:nvPr/>
          </p:nvSpPr>
          <p:spPr>
            <a:xfrm>
              <a:off x="4249795" y="826736"/>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EDEDED"/>
                </a:solidFill>
                <a:latin typeface="Gill Sans"/>
                <a:ea typeface="Gill Sans"/>
                <a:cs typeface="Gill Sans"/>
                <a:sym typeface="Gill Sans"/>
              </a:endParaRPr>
            </a:p>
          </p:txBody>
        </p:sp>
        <p:sp>
          <p:nvSpPr>
            <p:cNvPr id="240" name="Google Shape;240;p10"/>
            <p:cNvSpPr/>
            <p:nvPr/>
          </p:nvSpPr>
          <p:spPr>
            <a:xfrm>
              <a:off x="2245869" y="282239"/>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0"/>
            <p:cNvSpPr txBox="1"/>
            <p:nvPr/>
          </p:nvSpPr>
          <p:spPr>
            <a:xfrm>
              <a:off x="2245869" y="282239"/>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Elaborar formatos de evaluación</a:t>
              </a:r>
              <a:endParaRPr/>
            </a:p>
          </p:txBody>
        </p:sp>
        <p:sp>
          <p:nvSpPr>
            <p:cNvPr id="242" name="Google Shape;242;p10"/>
            <p:cNvSpPr/>
            <p:nvPr/>
          </p:nvSpPr>
          <p:spPr>
            <a:xfrm>
              <a:off x="915827" y="1373624"/>
              <a:ext cx="4482058" cy="388454"/>
            </a:xfrm>
            <a:custGeom>
              <a:rect b="b" l="l" r="r" t="t"/>
              <a:pathLst>
                <a:path extrusionOk="0" h="120000" w="120000">
                  <a:moveTo>
                    <a:pt x="120000" y="0"/>
                  </a:moveTo>
                  <a:lnTo>
                    <a:pt x="120000" y="65282"/>
                  </a:lnTo>
                  <a:lnTo>
                    <a:pt x="0" y="65282"/>
                  </a:lnTo>
                  <a:lnTo>
                    <a:pt x="0" y="12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0"/>
            <p:cNvSpPr txBox="1"/>
            <p:nvPr/>
          </p:nvSpPr>
          <p:spPr>
            <a:xfrm>
              <a:off x="3044316" y="1565756"/>
              <a:ext cx="225080"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EDEDED"/>
                </a:solidFill>
                <a:latin typeface="Gill Sans"/>
                <a:ea typeface="Gill Sans"/>
                <a:cs typeface="Gill Sans"/>
                <a:sym typeface="Gill Sans"/>
              </a:endParaRPr>
            </a:p>
          </p:txBody>
        </p:sp>
        <p:sp>
          <p:nvSpPr>
            <p:cNvPr id="244" name="Google Shape;244;p10"/>
            <p:cNvSpPr/>
            <p:nvPr/>
          </p:nvSpPr>
          <p:spPr>
            <a:xfrm>
              <a:off x="4486898" y="282239"/>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0"/>
            <p:cNvSpPr txBox="1"/>
            <p:nvPr/>
          </p:nvSpPr>
          <p:spPr>
            <a:xfrm>
              <a:off x="4486898" y="282239"/>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Definir parrilla de evaluadores/as y evaluados/as</a:t>
              </a:r>
              <a:endParaRPr/>
            </a:p>
          </p:txBody>
        </p:sp>
        <p:sp>
          <p:nvSpPr>
            <p:cNvPr id="246" name="Google Shape;246;p10"/>
            <p:cNvSpPr/>
            <p:nvPr/>
          </p:nvSpPr>
          <p:spPr>
            <a:xfrm>
              <a:off x="1825015" y="2295351"/>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0"/>
            <p:cNvSpPr txBox="1"/>
            <p:nvPr/>
          </p:nvSpPr>
          <p:spPr>
            <a:xfrm>
              <a:off x="2008765" y="2338976"/>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000000"/>
                </a:solidFill>
                <a:latin typeface="Gill Sans"/>
                <a:ea typeface="Gill Sans"/>
                <a:cs typeface="Gill Sans"/>
                <a:sym typeface="Gill Sans"/>
              </a:endParaRPr>
            </a:p>
          </p:txBody>
        </p:sp>
        <p:sp>
          <p:nvSpPr>
            <p:cNvPr id="248" name="Google Shape;248;p10"/>
            <p:cNvSpPr/>
            <p:nvPr/>
          </p:nvSpPr>
          <p:spPr>
            <a:xfrm>
              <a:off x="4840" y="179447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0"/>
            <p:cNvSpPr txBox="1"/>
            <p:nvPr/>
          </p:nvSpPr>
          <p:spPr>
            <a:xfrm>
              <a:off x="4840" y="179447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Definir fechas de ejecución del proceso</a:t>
              </a:r>
              <a:endParaRPr/>
            </a:p>
          </p:txBody>
        </p:sp>
        <p:sp>
          <p:nvSpPr>
            <p:cNvPr id="250" name="Google Shape;250;p10"/>
            <p:cNvSpPr/>
            <p:nvPr/>
          </p:nvSpPr>
          <p:spPr>
            <a:xfrm>
              <a:off x="4066044" y="2295351"/>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0"/>
            <p:cNvSpPr txBox="1"/>
            <p:nvPr/>
          </p:nvSpPr>
          <p:spPr>
            <a:xfrm>
              <a:off x="4249795" y="2338976"/>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000000"/>
                </a:solidFill>
                <a:latin typeface="Gill Sans"/>
                <a:ea typeface="Gill Sans"/>
                <a:cs typeface="Gill Sans"/>
                <a:sym typeface="Gill Sans"/>
              </a:endParaRPr>
            </a:p>
          </p:txBody>
        </p:sp>
        <p:sp>
          <p:nvSpPr>
            <p:cNvPr id="252" name="Google Shape;252;p10"/>
            <p:cNvSpPr/>
            <p:nvPr/>
          </p:nvSpPr>
          <p:spPr>
            <a:xfrm>
              <a:off x="2245869" y="179447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0"/>
            <p:cNvSpPr txBox="1"/>
            <p:nvPr/>
          </p:nvSpPr>
          <p:spPr>
            <a:xfrm>
              <a:off x="2245869" y="179447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Socializar proceso con todos los implicados/as</a:t>
              </a:r>
              <a:endParaRPr/>
            </a:p>
          </p:txBody>
        </p:sp>
        <p:sp>
          <p:nvSpPr>
            <p:cNvPr id="254" name="Google Shape;254;p10"/>
            <p:cNvSpPr/>
            <p:nvPr/>
          </p:nvSpPr>
          <p:spPr>
            <a:xfrm>
              <a:off x="915827" y="2885864"/>
              <a:ext cx="4482058" cy="388454"/>
            </a:xfrm>
            <a:custGeom>
              <a:rect b="b" l="l" r="r" t="t"/>
              <a:pathLst>
                <a:path extrusionOk="0" h="120000" w="120000">
                  <a:moveTo>
                    <a:pt x="120000" y="0"/>
                  </a:moveTo>
                  <a:lnTo>
                    <a:pt x="120000" y="65282"/>
                  </a:lnTo>
                  <a:lnTo>
                    <a:pt x="0" y="65282"/>
                  </a:lnTo>
                  <a:lnTo>
                    <a:pt x="0" y="12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
            <p:cNvSpPr txBox="1"/>
            <p:nvPr/>
          </p:nvSpPr>
          <p:spPr>
            <a:xfrm>
              <a:off x="3044316" y="3077995"/>
              <a:ext cx="225080"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EDEDED"/>
                </a:solidFill>
                <a:latin typeface="Gill Sans"/>
                <a:ea typeface="Gill Sans"/>
                <a:cs typeface="Gill Sans"/>
                <a:sym typeface="Gill Sans"/>
              </a:endParaRPr>
            </a:p>
          </p:txBody>
        </p:sp>
        <p:sp>
          <p:nvSpPr>
            <p:cNvPr id="256" name="Google Shape;256;p10"/>
            <p:cNvSpPr/>
            <p:nvPr/>
          </p:nvSpPr>
          <p:spPr>
            <a:xfrm>
              <a:off x="4486898" y="179447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0"/>
            <p:cNvSpPr txBox="1"/>
            <p:nvPr/>
          </p:nvSpPr>
          <p:spPr>
            <a:xfrm>
              <a:off x="4486898" y="179447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Envío de formatos y ejecución de la evaluación</a:t>
              </a:r>
              <a:endParaRPr/>
            </a:p>
          </p:txBody>
        </p:sp>
        <p:sp>
          <p:nvSpPr>
            <p:cNvPr id="258" name="Google Shape;258;p10"/>
            <p:cNvSpPr/>
            <p:nvPr/>
          </p:nvSpPr>
          <p:spPr>
            <a:xfrm>
              <a:off x="1825015" y="3807590"/>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txBox="1"/>
            <p:nvPr/>
          </p:nvSpPr>
          <p:spPr>
            <a:xfrm>
              <a:off x="2008765" y="3851215"/>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EDEDED"/>
                </a:solidFill>
                <a:latin typeface="Gill Sans"/>
                <a:ea typeface="Gill Sans"/>
                <a:cs typeface="Gill Sans"/>
                <a:sym typeface="Gill Sans"/>
              </a:endParaRPr>
            </a:p>
          </p:txBody>
        </p:sp>
        <p:sp>
          <p:nvSpPr>
            <p:cNvPr id="260" name="Google Shape;260;p10"/>
            <p:cNvSpPr/>
            <p:nvPr/>
          </p:nvSpPr>
          <p:spPr>
            <a:xfrm>
              <a:off x="4840" y="330671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0"/>
            <p:cNvSpPr txBox="1"/>
            <p:nvPr/>
          </p:nvSpPr>
          <p:spPr>
            <a:xfrm>
              <a:off x="4840" y="330671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Elaboración de reportes </a:t>
              </a:r>
              <a:endParaRPr/>
            </a:p>
          </p:txBody>
        </p:sp>
        <p:sp>
          <p:nvSpPr>
            <p:cNvPr id="262" name="Google Shape;262;p10"/>
            <p:cNvSpPr/>
            <p:nvPr/>
          </p:nvSpPr>
          <p:spPr>
            <a:xfrm>
              <a:off x="4066044" y="3807590"/>
              <a:ext cx="388454" cy="91440"/>
            </a:xfrm>
            <a:custGeom>
              <a:rect b="b" l="l" r="r" t="t"/>
              <a:pathLst>
                <a:path extrusionOk="0" h="120000" w="120000">
                  <a:moveTo>
                    <a:pt x="0" y="60000"/>
                  </a:moveTo>
                  <a:lnTo>
                    <a:pt x="120000" y="60000"/>
                  </a:lnTo>
                </a:path>
              </a:pathLst>
            </a:custGeom>
            <a:noFill/>
            <a:ln cap="flat" cmpd="sng" w="9525">
              <a:solidFill>
                <a:schemeClr val="accent1"/>
              </a:solidFill>
              <a:prstDash val="solid"/>
              <a:round/>
              <a:headEnd len="sm" w="sm" type="none"/>
              <a:tailEnd len="med" w="med" type="stealth"/>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0"/>
            <p:cNvSpPr txBox="1"/>
            <p:nvPr/>
          </p:nvSpPr>
          <p:spPr>
            <a:xfrm>
              <a:off x="4249795" y="3851215"/>
              <a:ext cx="20952" cy="419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Gill Sans"/>
                <a:buNone/>
              </a:pPr>
              <a:r>
                <a:t/>
              </a:r>
              <a:endParaRPr b="0" i="0" sz="500" u="none" cap="none" strike="noStrike">
                <a:solidFill>
                  <a:srgbClr val="EDEDED"/>
                </a:solidFill>
                <a:latin typeface="Gill Sans"/>
                <a:ea typeface="Gill Sans"/>
                <a:cs typeface="Gill Sans"/>
                <a:sym typeface="Gill Sans"/>
              </a:endParaRPr>
            </a:p>
          </p:txBody>
        </p:sp>
        <p:sp>
          <p:nvSpPr>
            <p:cNvPr id="264" name="Google Shape;264;p10"/>
            <p:cNvSpPr/>
            <p:nvPr/>
          </p:nvSpPr>
          <p:spPr>
            <a:xfrm>
              <a:off x="2245869" y="330671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0"/>
            <p:cNvSpPr txBox="1"/>
            <p:nvPr/>
          </p:nvSpPr>
          <p:spPr>
            <a:xfrm>
              <a:off x="2245869" y="330671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Entrega de resultados a jefes/as directos/as</a:t>
              </a:r>
              <a:endParaRPr/>
            </a:p>
          </p:txBody>
        </p:sp>
        <p:sp>
          <p:nvSpPr>
            <p:cNvPr id="266" name="Google Shape;266;p10"/>
            <p:cNvSpPr/>
            <p:nvPr/>
          </p:nvSpPr>
          <p:spPr>
            <a:xfrm>
              <a:off x="4486898" y="3306718"/>
              <a:ext cx="1821975" cy="1093185"/>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txBox="1"/>
            <p:nvPr/>
          </p:nvSpPr>
          <p:spPr>
            <a:xfrm>
              <a:off x="4486898" y="3306718"/>
              <a:ext cx="1821975" cy="1093185"/>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rgbClr val="EDEDED"/>
                </a:buClr>
                <a:buSzPts val="1600"/>
                <a:buFont typeface="Gill Sans"/>
                <a:buNone/>
              </a:pPr>
              <a:r>
                <a:rPr b="0" i="0" lang="es-MX" sz="1600" u="none" cap="none" strike="noStrike">
                  <a:solidFill>
                    <a:srgbClr val="EDEDED"/>
                  </a:solidFill>
                  <a:latin typeface="Gill Sans"/>
                  <a:ea typeface="Gill Sans"/>
                  <a:cs typeface="Gill Sans"/>
                  <a:sym typeface="Gill Sans"/>
                </a:rPr>
                <a:t>Retroalimentación con cada colaborador/a evaluado/a</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1"/>
          <p:cNvSpPr txBox="1"/>
          <p:nvPr>
            <p:ph idx="1" type="body"/>
          </p:nvPr>
        </p:nvSpPr>
        <p:spPr>
          <a:xfrm>
            <a:off x="750556" y="1163374"/>
            <a:ext cx="7642887" cy="5198163"/>
          </a:xfrm>
          <a:prstGeom prst="rect">
            <a:avLst/>
          </a:prstGeom>
          <a:noFill/>
          <a:ln>
            <a:noFill/>
          </a:ln>
        </p:spPr>
        <p:txBody>
          <a:bodyPr anchorCtr="0" anchor="t" bIns="45700" lIns="45700" spcFirstLastPara="1" rIns="45700" wrap="square" tIns="45700">
            <a:normAutofit/>
          </a:bodyPr>
          <a:lstStyle/>
          <a:p>
            <a:pPr indent="-95250" lvl="1" marL="288652" rtl="0" algn="l">
              <a:lnSpc>
                <a:spcPct val="100000"/>
              </a:lnSpc>
              <a:spcBef>
                <a:spcPts val="0"/>
              </a:spcBef>
              <a:spcAft>
                <a:spcPts val="0"/>
              </a:spcAft>
              <a:buClr>
                <a:srgbClr val="635C5B"/>
              </a:buClr>
              <a:buSzPts val="1500"/>
              <a:buChar char="–"/>
            </a:pPr>
            <a:r>
              <a:rPr i="1" lang="es-MX" sz="1500"/>
              <a:t>Modalidad:</a:t>
            </a:r>
            <a:r>
              <a:rPr lang="es-MX" sz="1500"/>
              <a:t> definir formulario en línea (google forms, survey monkey, etc).</a:t>
            </a:r>
            <a:endParaRPr/>
          </a:p>
          <a:p>
            <a:pPr indent="-95250" lvl="1" marL="288652" rtl="0" algn="l">
              <a:lnSpc>
                <a:spcPct val="100000"/>
              </a:lnSpc>
              <a:spcBef>
                <a:spcPts val="500"/>
              </a:spcBef>
              <a:spcAft>
                <a:spcPts val="0"/>
              </a:spcAft>
              <a:buClr>
                <a:srgbClr val="635C5B"/>
              </a:buClr>
              <a:buSzPts val="1500"/>
              <a:buChar char="–"/>
            </a:pPr>
            <a:r>
              <a:rPr i="1" lang="es-MX" sz="1500"/>
              <a:t>Periodicidad:</a:t>
            </a:r>
            <a:r>
              <a:rPr lang="es-MX" sz="1500"/>
              <a:t> semestral o anual según se establezca en el calendario.</a:t>
            </a:r>
            <a:endParaRPr/>
          </a:p>
          <a:p>
            <a:pPr indent="-95250" lvl="1" marL="288652" rtl="0" algn="l">
              <a:lnSpc>
                <a:spcPct val="100000"/>
              </a:lnSpc>
              <a:spcBef>
                <a:spcPts val="500"/>
              </a:spcBef>
              <a:spcAft>
                <a:spcPts val="0"/>
              </a:spcAft>
              <a:buClr>
                <a:srgbClr val="635C5B"/>
              </a:buClr>
              <a:buSzPts val="1500"/>
              <a:buChar char="–"/>
            </a:pPr>
            <a:r>
              <a:rPr i="1" lang="es-MX" sz="1500"/>
              <a:t>Evaluados: t</a:t>
            </a:r>
            <a:r>
              <a:rPr lang="es-MX" sz="1500"/>
              <a:t>odos los colaboradores ya sea con evaluación general o 360.</a:t>
            </a:r>
            <a:endParaRPr/>
          </a:p>
          <a:p>
            <a:pPr indent="-95250" lvl="1" marL="288652" rtl="0" algn="just">
              <a:lnSpc>
                <a:spcPct val="100000"/>
              </a:lnSpc>
              <a:spcBef>
                <a:spcPts val="500"/>
              </a:spcBef>
              <a:spcAft>
                <a:spcPts val="0"/>
              </a:spcAft>
              <a:buClr>
                <a:srgbClr val="635C5B"/>
              </a:buClr>
              <a:buSzPts val="1500"/>
              <a:buChar char="–"/>
            </a:pPr>
            <a:r>
              <a:rPr i="1" lang="es-MX" sz="1500"/>
              <a:t>Evaluadores:</a:t>
            </a:r>
            <a:r>
              <a:rPr b="1" lang="es-MX" sz="1500"/>
              <a:t> </a:t>
            </a:r>
            <a:r>
              <a:rPr lang="es-MX" sz="1500"/>
              <a:t>Para todos los puestos, evalúan jefe directo y cada colaborador/a; para 360 se añaden subordinados/as, pares o personas con interacción..</a:t>
            </a:r>
            <a:r>
              <a:rPr b="1" lang="es-MX" sz="1500"/>
              <a:t> </a:t>
            </a:r>
            <a:endParaRPr sz="1500"/>
          </a:p>
          <a:p>
            <a:pPr indent="-95250" lvl="1" marL="288652" rtl="0" algn="just">
              <a:lnSpc>
                <a:spcPct val="100000"/>
              </a:lnSpc>
              <a:spcBef>
                <a:spcPts val="500"/>
              </a:spcBef>
              <a:spcAft>
                <a:spcPts val="0"/>
              </a:spcAft>
              <a:buClr>
                <a:srgbClr val="635C5B"/>
              </a:buClr>
              <a:buSzPts val="1500"/>
              <a:buChar char="–"/>
            </a:pPr>
            <a:r>
              <a:rPr i="1" lang="es-MX" sz="1500"/>
              <a:t>Ponderación por rubro: </a:t>
            </a:r>
            <a:r>
              <a:rPr lang="es-MX" sz="1500"/>
              <a:t>En evaluaciones generales todos los rubros tienen un mismo valor que se promedia, en 360 el apartado de “capacidades como jefe/a” tiene un valor mayor.</a:t>
            </a:r>
            <a:endParaRPr/>
          </a:p>
          <a:p>
            <a:pPr indent="-95250" lvl="1" marL="288652" rtl="0" algn="l">
              <a:lnSpc>
                <a:spcPct val="100000"/>
              </a:lnSpc>
              <a:spcBef>
                <a:spcPts val="500"/>
              </a:spcBef>
              <a:spcAft>
                <a:spcPts val="0"/>
              </a:spcAft>
              <a:buClr>
                <a:srgbClr val="635C5B"/>
              </a:buClr>
              <a:buSzPts val="1500"/>
              <a:buChar char="–"/>
            </a:pPr>
            <a:r>
              <a:rPr i="1" lang="es-MX" sz="1500"/>
              <a:t>Publicación de resultados:  </a:t>
            </a:r>
            <a:r>
              <a:rPr lang="es-MX" sz="1500"/>
              <a:t>Enviar a evaluado/a,  jefe/a directo/a y a Dirección General y tener una sesión formal de retroalimentación y compromisos del periodo.</a:t>
            </a:r>
            <a:endParaRPr/>
          </a:p>
          <a:p>
            <a:pPr indent="-95250" lvl="1" marL="288652" rtl="0" algn="l">
              <a:lnSpc>
                <a:spcPct val="100000"/>
              </a:lnSpc>
              <a:spcBef>
                <a:spcPts val="500"/>
              </a:spcBef>
              <a:spcAft>
                <a:spcPts val="0"/>
              </a:spcAft>
              <a:buClr>
                <a:srgbClr val="635C5B"/>
              </a:buClr>
              <a:buSzPts val="1500"/>
              <a:buChar char="–"/>
            </a:pPr>
            <a:r>
              <a:rPr i="1" lang="es-MX" sz="1500"/>
              <a:t>Standard de calificación: </a:t>
            </a:r>
            <a:r>
              <a:rPr lang="es-MX" sz="1500"/>
              <a:t> Por ejemplo del 1 al 5, el esperado es entre 4 y 5.</a:t>
            </a:r>
            <a:endParaRPr/>
          </a:p>
          <a:p>
            <a:pPr indent="0" lvl="0" marL="0" rtl="0" algn="l">
              <a:lnSpc>
                <a:spcPct val="100000"/>
              </a:lnSpc>
              <a:spcBef>
                <a:spcPts val="500"/>
              </a:spcBef>
              <a:spcAft>
                <a:spcPts val="0"/>
              </a:spcAft>
              <a:buClr>
                <a:srgbClr val="635C5B"/>
              </a:buClr>
              <a:buSzPts val="1800"/>
              <a:buNone/>
            </a:pPr>
            <a:r>
              <a:t/>
            </a:r>
            <a:endParaRPr sz="1800"/>
          </a:p>
          <a:p>
            <a:pPr indent="0" lvl="0" marL="0" rtl="0" algn="l">
              <a:lnSpc>
                <a:spcPct val="100000"/>
              </a:lnSpc>
              <a:spcBef>
                <a:spcPts val="500"/>
              </a:spcBef>
              <a:spcAft>
                <a:spcPts val="0"/>
              </a:spcAft>
              <a:buClr>
                <a:srgbClr val="635C5B"/>
              </a:buClr>
              <a:buSzPts val="1800"/>
              <a:buNone/>
            </a:pPr>
            <a:r>
              <a:t/>
            </a:r>
            <a:endParaRPr sz="1800"/>
          </a:p>
        </p:txBody>
      </p:sp>
      <p:sp>
        <p:nvSpPr>
          <p:cNvPr id="273" name="Google Shape;273;p11"/>
          <p:cNvSpPr txBox="1"/>
          <p:nvPr>
            <p:ph type="title"/>
          </p:nvPr>
        </p:nvSpPr>
        <p:spPr>
          <a:xfrm>
            <a:off x="636408" y="515325"/>
            <a:ext cx="8122230" cy="538225"/>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5. RECOMENDACIONES DE METODLOGÍA</a:t>
            </a:r>
            <a:endParaRPr/>
          </a:p>
        </p:txBody>
      </p:sp>
      <p:pic>
        <p:nvPicPr>
          <p:cNvPr id="274" name="Google Shape;274;p11"/>
          <p:cNvPicPr preferRelativeResize="0"/>
          <p:nvPr/>
        </p:nvPicPr>
        <p:blipFill rotWithShape="1">
          <a:blip r:embed="rId3">
            <a:alphaModFix/>
          </a:blip>
          <a:srcRect b="0" l="3670" r="0" t="0"/>
          <a:stretch/>
        </p:blipFill>
        <p:spPr>
          <a:xfrm>
            <a:off x="2237589" y="4032193"/>
            <a:ext cx="4740966" cy="25480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2"/>
          <p:cNvSpPr txBox="1"/>
          <p:nvPr>
            <p:ph idx="1" type="body"/>
          </p:nvPr>
        </p:nvSpPr>
        <p:spPr>
          <a:xfrm>
            <a:off x="520863" y="1600200"/>
            <a:ext cx="8301590" cy="4572000"/>
          </a:xfrm>
          <a:prstGeom prst="rect">
            <a:avLst/>
          </a:prstGeom>
          <a:noFill/>
          <a:ln>
            <a:noFill/>
          </a:ln>
        </p:spPr>
        <p:txBody>
          <a:bodyPr anchorCtr="0" anchor="t" bIns="45700" lIns="45700" spcFirstLastPara="1" rIns="45700" wrap="square" tIns="45700">
            <a:normAutofit/>
          </a:bodyPr>
          <a:lstStyle/>
          <a:p>
            <a:pPr indent="-101600" lvl="0" marL="97110" rtl="0" algn="l">
              <a:lnSpc>
                <a:spcPct val="100000"/>
              </a:lnSpc>
              <a:spcBef>
                <a:spcPts val="0"/>
              </a:spcBef>
              <a:spcAft>
                <a:spcPts val="0"/>
              </a:spcAft>
              <a:buClr>
                <a:srgbClr val="635C5B"/>
              </a:buClr>
              <a:buSzPts val="1600"/>
              <a:buChar char="•"/>
            </a:pPr>
            <a:r>
              <a:rPr lang="es-MX" sz="1600"/>
              <a:t>Chiavenato, I. (2009). Gestión del Talento Humano. México: Editorial McGraw Hill.</a:t>
            </a:r>
            <a:endParaRPr sz="1600" u="sng">
              <a:solidFill>
                <a:schemeClr val="hlink"/>
              </a:solidFill>
              <a:hlinkClick r:id="rId3"/>
            </a:endParaRPr>
          </a:p>
          <a:p>
            <a:pPr indent="-101600" lvl="0" marL="97110" rtl="0" algn="l">
              <a:lnSpc>
                <a:spcPct val="100000"/>
              </a:lnSpc>
              <a:spcBef>
                <a:spcPts val="500"/>
              </a:spcBef>
              <a:spcAft>
                <a:spcPts val="0"/>
              </a:spcAft>
              <a:buClr>
                <a:srgbClr val="635C5B"/>
              </a:buClr>
              <a:buSzPts val="1600"/>
              <a:buChar char="•"/>
            </a:pPr>
            <a:r>
              <a:rPr lang="es-MX" sz="1600" u="sng">
                <a:solidFill>
                  <a:schemeClr val="hlink"/>
                </a:solidFill>
                <a:hlinkClick r:id="rId4"/>
              </a:rPr>
              <a:t>http://rcientificas.uninorte.edu.co/index.php/pensamiento/article/view/1701/3866</a:t>
            </a:r>
            <a:endParaRPr sz="1600"/>
          </a:p>
          <a:p>
            <a:pPr indent="-101600" lvl="0" marL="97110" rtl="0" algn="l">
              <a:lnSpc>
                <a:spcPct val="100000"/>
              </a:lnSpc>
              <a:spcBef>
                <a:spcPts val="500"/>
              </a:spcBef>
              <a:spcAft>
                <a:spcPts val="0"/>
              </a:spcAft>
              <a:buClr>
                <a:srgbClr val="635C5B"/>
              </a:buClr>
              <a:buSzPts val="1600"/>
              <a:buChar char="•"/>
            </a:pPr>
            <a:r>
              <a:rPr lang="es-MX" sz="1600" u="sng">
                <a:solidFill>
                  <a:schemeClr val="hlink"/>
                </a:solidFill>
                <a:hlinkClick r:id="rId5"/>
              </a:rPr>
              <a:t>http://sata.ruv.itesm.mx/portalesTE/Portales/Proyectos/2922_SeminarioGestion_CH/RH074_version_impresa.pdf</a:t>
            </a:r>
            <a:endParaRPr sz="1600"/>
          </a:p>
          <a:p>
            <a:pPr indent="-101600" lvl="0" marL="97110" rtl="0" algn="l">
              <a:lnSpc>
                <a:spcPct val="100000"/>
              </a:lnSpc>
              <a:spcBef>
                <a:spcPts val="500"/>
              </a:spcBef>
              <a:spcAft>
                <a:spcPts val="0"/>
              </a:spcAft>
              <a:buClr>
                <a:srgbClr val="635C5B"/>
              </a:buClr>
              <a:buSzPts val="1600"/>
              <a:buChar char="•"/>
            </a:pPr>
            <a:r>
              <a:rPr lang="es-MX" sz="1600"/>
              <a:t>Parmenter, David (3 de abril de 2015). </a:t>
            </a:r>
            <a:r>
              <a:rPr i="1" lang="es-MX" sz="1600"/>
              <a:t>Key Performance Indicators: Developing, Implementing, and Using Winning KPIs</a:t>
            </a:r>
            <a:r>
              <a:rPr lang="es-MX" sz="1600"/>
              <a:t> (3ra edición). John Wiley &amp; Sons. p. 99</a:t>
            </a:r>
            <a:endParaRPr/>
          </a:p>
          <a:p>
            <a:pPr indent="0" lvl="0" marL="97110" rtl="0" algn="l">
              <a:lnSpc>
                <a:spcPct val="100000"/>
              </a:lnSpc>
              <a:spcBef>
                <a:spcPts val="500"/>
              </a:spcBef>
              <a:spcAft>
                <a:spcPts val="0"/>
              </a:spcAft>
              <a:buClr>
                <a:srgbClr val="635C5B"/>
              </a:buClr>
              <a:buSzPts val="1600"/>
              <a:buNone/>
            </a:pPr>
            <a:r>
              <a:t/>
            </a:r>
            <a:endParaRPr sz="1600"/>
          </a:p>
          <a:p>
            <a:pPr indent="-8210" lvl="0" marL="97110" rtl="0" algn="l">
              <a:lnSpc>
                <a:spcPct val="100000"/>
              </a:lnSpc>
              <a:spcBef>
                <a:spcPts val="500"/>
              </a:spcBef>
              <a:spcAft>
                <a:spcPts val="0"/>
              </a:spcAft>
              <a:buClr>
                <a:srgbClr val="635C5B"/>
              </a:buClr>
              <a:buSzPts val="1400"/>
              <a:buNone/>
            </a:pPr>
            <a:r>
              <a:t/>
            </a:r>
            <a:endParaRPr sz="1400"/>
          </a:p>
        </p:txBody>
      </p:sp>
      <p:sp>
        <p:nvSpPr>
          <p:cNvPr id="280" name="Google Shape;280;p12"/>
          <p:cNvSpPr txBox="1"/>
          <p:nvPr>
            <p:ph type="title"/>
          </p:nvPr>
        </p:nvSpPr>
        <p:spPr>
          <a:xfrm>
            <a:off x="686104" y="844952"/>
            <a:ext cx="7772401" cy="526650"/>
          </a:xfrm>
          <a:prstGeom prst="rect">
            <a:avLst/>
          </a:prstGeom>
          <a:noFill/>
          <a:ln>
            <a:noFill/>
          </a:ln>
        </p:spPr>
        <p:txBody>
          <a:bodyPr anchorCtr="0" anchor="b" bIns="45700" lIns="45700" spcFirstLastPara="1" rIns="45700" wrap="square" tIns="45700">
            <a:noAutofit/>
          </a:bodyPr>
          <a:lstStyle/>
          <a:p>
            <a:pPr indent="0" lvl="0" marL="0" rtl="0" algn="l">
              <a:lnSpc>
                <a:spcPct val="100000"/>
              </a:lnSpc>
              <a:spcBef>
                <a:spcPts val="0"/>
              </a:spcBef>
              <a:spcAft>
                <a:spcPts val="0"/>
              </a:spcAft>
              <a:buClr>
                <a:schemeClr val="accent2"/>
              </a:buClr>
              <a:buSzPts val="2000"/>
              <a:buFont typeface="Gill Sans"/>
              <a:buNone/>
            </a:pPr>
            <a:r>
              <a:rPr b="1" lang="es-MX" sz="2000"/>
              <a:t>IV. BIBLIOGRAFÍA COMPLEMENTARIA</a:t>
            </a:r>
            <a:endParaRPr/>
          </a:p>
        </p:txBody>
      </p:sp>
      <p:pic>
        <p:nvPicPr>
          <p:cNvPr descr="Libros" id="281" name="Google Shape;281;p12"/>
          <p:cNvPicPr preferRelativeResize="0"/>
          <p:nvPr/>
        </p:nvPicPr>
        <p:blipFill rotWithShape="1">
          <a:blip r:embed="rId6">
            <a:alphaModFix/>
          </a:blip>
          <a:srcRect b="0" l="0" r="0" t="0"/>
          <a:stretch/>
        </p:blipFill>
        <p:spPr>
          <a:xfrm>
            <a:off x="6682154" y="4805626"/>
            <a:ext cx="1441939" cy="14419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3"/>
          <p:cNvSpPr txBox="1"/>
          <p:nvPr>
            <p:ph idx="12" type="sldNum"/>
          </p:nvPr>
        </p:nvSpPr>
        <p:spPr>
          <a:xfrm>
            <a:off x="8864599" y="6549769"/>
            <a:ext cx="127001" cy="127001"/>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FFFFFF"/>
              </a:buClr>
              <a:buSzPts val="200"/>
              <a:buFont typeface="Gill Sans"/>
              <a:buNone/>
            </a:pPr>
            <a:fld id="{00000000-1234-1234-1234-123412341234}" type="slidenum">
              <a:rPr lang="es-MX">
                <a:solidFill>
                  <a:srgbClr val="FFFFFF"/>
                </a:solidFill>
              </a:rPr>
              <a:t>‹#›</a:t>
            </a:fld>
            <a:endParaRPr/>
          </a:p>
        </p:txBody>
      </p:sp>
      <p:grpSp>
        <p:nvGrpSpPr>
          <p:cNvPr id="287" name="Google Shape;287;p13"/>
          <p:cNvGrpSpPr/>
          <p:nvPr/>
        </p:nvGrpSpPr>
        <p:grpSpPr>
          <a:xfrm>
            <a:off x="450436" y="568664"/>
            <a:ext cx="2140365" cy="925711"/>
            <a:chOff x="0" y="0"/>
            <a:chExt cx="2140364" cy="925709"/>
          </a:xfrm>
        </p:grpSpPr>
        <p:sp>
          <p:nvSpPr>
            <p:cNvPr id="288" name="Google Shape;288;p13"/>
            <p:cNvSpPr/>
            <p:nvPr/>
          </p:nvSpPr>
          <p:spPr>
            <a:xfrm>
              <a:off x="0" y="0"/>
              <a:ext cx="2140364" cy="925709"/>
            </a:xfrm>
            <a:prstGeom prst="rect">
              <a:avLst/>
            </a:pr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Gill Sans"/>
                <a:buNone/>
              </a:pPr>
              <a:r>
                <a:t/>
              </a:r>
              <a:endParaRPr b="0" i="0" sz="1800" u="none" cap="none" strike="noStrike">
                <a:solidFill>
                  <a:srgbClr val="000000"/>
                </a:solidFill>
                <a:latin typeface="Gill Sans"/>
                <a:ea typeface="Gill Sans"/>
                <a:cs typeface="Gill Sans"/>
                <a:sym typeface="Gill Sans"/>
              </a:endParaRPr>
            </a:p>
          </p:txBody>
        </p:sp>
        <p:pic>
          <p:nvPicPr>
            <p:cNvPr descr="image5.png" id="289" name="Google Shape;289;p13"/>
            <p:cNvPicPr preferRelativeResize="0"/>
            <p:nvPr/>
          </p:nvPicPr>
          <p:blipFill rotWithShape="1">
            <a:blip r:embed="rId3">
              <a:alphaModFix/>
            </a:blip>
            <a:srcRect b="0" l="0" r="0" t="0"/>
            <a:stretch/>
          </p:blipFill>
          <p:spPr>
            <a:xfrm>
              <a:off x="0" y="0"/>
              <a:ext cx="2140364" cy="92570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4.3-Template_4.29.2016">
  <a:themeElements>
    <a:clrScheme name="4.3-Template_4.29.2016">
      <a:dk1>
        <a:srgbClr val="000000"/>
      </a:dk1>
      <a:lt1>
        <a:srgbClr val="BA0C2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3-Template_4.29.2016">
  <a:themeElements>
    <a:clrScheme name="4.3-Template_4.29.2016">
      <a:dk1>
        <a:srgbClr val="000000"/>
      </a:dk1>
      <a:lt1>
        <a:srgbClr val="FFFFFF"/>
      </a:lt1>
      <a:dk2>
        <a:srgbClr val="A7A7A7"/>
      </a:dk2>
      <a:lt2>
        <a:srgbClr val="535353"/>
      </a:lt2>
      <a:accent1>
        <a:srgbClr val="002F6C"/>
      </a:accent1>
      <a:accent2>
        <a:srgbClr val="BA0C2F"/>
      </a:accent2>
      <a:accent3>
        <a:srgbClr val="6C6463"/>
      </a:accent3>
      <a:accent4>
        <a:srgbClr val="707070"/>
      </a:accent4>
      <a:accent5>
        <a:srgbClr val="CFCDC9"/>
      </a:accent5>
      <a:accent6>
        <a:srgbClr val="0067B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DADD12B9AC8547ADDEB39D8078768C" ma:contentTypeVersion="223" ma:contentTypeDescription="Create a new document." ma:contentTypeScope="" ma:versionID="0a6331ce40b3413c9e35facb82c64138">
  <xsd:schema xmlns:xsd="http://www.w3.org/2001/XMLSchema" xmlns:xs="http://www.w3.org/2001/XMLSchema" xmlns:p="http://schemas.microsoft.com/office/2006/metadata/properties" xmlns:ns1="http://schemas.microsoft.com/sharepoint/v3" xmlns:ns2="f9347bd1-0b38-455a-9452-b4e67971548e" xmlns:ns3="80964fa5-9e98-4434-bf74-193e10d14e3e" targetNamespace="http://schemas.microsoft.com/office/2006/metadata/properties" ma:root="true" ma:fieldsID="2867b393a038e9aa09be141533ec7737" ns1:_="" ns2:_="" ns3:_="">
    <xsd:import namespace="http://schemas.microsoft.com/sharepoint/v3"/>
    <xsd:import namespace="f9347bd1-0b38-455a-9452-b4e67971548e"/>
    <xsd:import namespace="80964fa5-9e98-4434-bf74-193e10d14e3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_Flow_SignoffStatus"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347bd1-0b38-455a-9452-b4e6797154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964fa5-9e98-4434-bf74-193e10d14e3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Flow_SignoffStatus xmlns="80964fa5-9e98-4434-bf74-193e10d14e3e" xsi:nil="true"/>
    <_dlc_DocId xmlns="f9347bd1-0b38-455a-9452-b4e67971548e">XTWU6KEWX26W-777071957-178564</_dlc_DocId>
    <_dlc_DocIdUrl xmlns="f9347bd1-0b38-455a-9452-b4e67971548e">
      <Url>https://socialimpact.sharepoint.com/sites/ops/q0175231600001/_layouts/15/DocIdRedir.aspx?ID=XTWU6KEWX26W-777071957-178564</Url>
      <Description>XTWU6KEWX26W-777071957-178564</Description>
    </_dlc_DocIdUrl>
  </documentManagement>
</p:properties>
</file>

<file path=customXml/itemProps1.xml><?xml version="1.0" encoding="utf-8"?>
<ds:datastoreItem xmlns:ds="http://schemas.openxmlformats.org/officeDocument/2006/customXml" ds:itemID="{060F872A-5465-4717-BA2A-B15AE423E9E6}"/>
</file>

<file path=customXml/itemProps2.xml><?xml version="1.0" encoding="utf-8"?>
<ds:datastoreItem xmlns:ds="http://schemas.openxmlformats.org/officeDocument/2006/customXml" ds:itemID="{C0EE8581-1583-4840-8597-CD70D4760A50}"/>
</file>

<file path=customXml/itemProps3.xml><?xml version="1.0" encoding="utf-8"?>
<ds:datastoreItem xmlns:ds="http://schemas.openxmlformats.org/officeDocument/2006/customXml" ds:itemID="{19873612-7A78-41F4-A135-44DF69149729}"/>
</file>

<file path=customXml/itemProps4.xml><?xml version="1.0" encoding="utf-8"?>
<ds:datastoreItem xmlns:ds="http://schemas.openxmlformats.org/officeDocument/2006/customXml" ds:itemID="{DD9523CD-F0CF-4535-B57D-B29E5691E4BD}"/>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0x01010015DADD12B9AC8547ADDEB39D8078768C</vt:lpwstr>
  </property>
  <property fmtid="{D5CDD505-2E9C-101B-9397-08002B2CF9AE}" pid="3" name="_dlc_DocIdItemGuid">
    <vt:lpwstr>fc895544-c475-4358-98a9-9433fca27063</vt:lpwstr>
  </property>
</Properties>
</file>