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jpg" ContentType="image/jpeg"/>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custom-properties" Target="docProps/custom.xml"/><Relationship Id="rId2" Type="http://schemas.openxmlformats.org/officeDocument/2006/relationships/officeDocument" Target="ppt/presentation.xml"/><Relationship Id="rId1"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6858000" cx="9144000"/>
  <p:notesSz cx="6858000" cy="9144000"/>
  <p:embeddedFontLst>
    <p:embeddedFont>
      <p:font typeface="Gill Sans"/>
      <p:regular r:id="rId16"/>
      <p:bold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8" roundtripDataSignature="AMtx7miVUQwDKYMq0oxlh06QM0an/NEUm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customschemas.google.com/relationships/presentationmetadata" Target="metadata"/><Relationship Id="rId3" Type="http://schemas.openxmlformats.org/officeDocument/2006/relationships/slideMaster" Target="slideMasters/slideMaster1.xml"/><Relationship Id="rId21"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GillSans-bold.fntdata"/><Relationship Id="rId2" Type="http://schemas.openxmlformats.org/officeDocument/2006/relationships/presProps" Target="presProps.xml"/><Relationship Id="rId16" Type="http://schemas.openxmlformats.org/officeDocument/2006/relationships/font" Target="fonts/GillSans-regular.fntdata"/><Relationship Id="rId20" Type="http://schemas.openxmlformats.org/officeDocument/2006/relationships/customXml" Target="../customXml/item2.xml"/><Relationship Id="rId1" Type="http://schemas.openxmlformats.org/officeDocument/2006/relationships/theme" Target="theme/theme2.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customXml" Target="../customXml/item1.xml"/><Relationship Id="rId4" Type="http://schemas.openxmlformats.org/officeDocument/2006/relationships/notesMaster" Target="notesMasters/notes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ustomXml" Target="../customXml/item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 Full Red" type="tx">
  <p:cSld name="TITLE_AND_BODY">
    <p:bg>
      <p:bgPr>
        <a:solidFill>
          <a:schemeClr val="accent2"/>
        </a:solidFill>
      </p:bgPr>
    </p:bg>
    <p:spTree>
      <p:nvGrpSpPr>
        <p:cNvPr id="10" name="Shape 10"/>
        <p:cNvGrpSpPr/>
        <p:nvPr/>
      </p:nvGrpSpPr>
      <p:grpSpPr>
        <a:xfrm>
          <a:off x="0" y="0"/>
          <a:ext cx="0" cy="0"/>
          <a:chOff x="0" y="0"/>
          <a:chExt cx="0" cy="0"/>
        </a:xfrm>
      </p:grpSpPr>
      <p:pic>
        <p:nvPicPr>
          <p:cNvPr descr="Picture 6" id="11" name="Google Shape;11;p13"/>
          <p:cNvPicPr preferRelativeResize="0"/>
          <p:nvPr/>
        </p:nvPicPr>
        <p:blipFill rotWithShape="1">
          <a:blip r:embed="rId2">
            <a:alphaModFix/>
          </a:blip>
          <a:srcRect b="0" l="0" r="0" t="0"/>
          <a:stretch/>
        </p:blipFill>
        <p:spPr>
          <a:xfrm>
            <a:off x="683805" y="685800"/>
            <a:ext cx="1828801" cy="544011"/>
          </a:xfrm>
          <a:prstGeom prst="rect">
            <a:avLst/>
          </a:prstGeom>
          <a:noFill/>
          <a:ln>
            <a:noFill/>
          </a:ln>
        </p:spPr>
      </p:pic>
      <p:sp>
        <p:nvSpPr>
          <p:cNvPr id="12" name="Google Shape;12;p13"/>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13" name="Google Shape;13;p13"/>
          <p:cNvSpPr txBox="1"/>
          <p:nvPr>
            <p:ph type="title"/>
          </p:nvPr>
        </p:nvSpPr>
        <p:spPr>
          <a:xfrm>
            <a:off x="685800" y="2133600"/>
            <a:ext cx="5486400" cy="160020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rgbClr val="FFFFFF"/>
              </a:buClr>
              <a:buSzPts val="1300"/>
              <a:buFont typeface="Gill Sans"/>
              <a:buNone/>
              <a:defRPr sz="1300">
                <a:solidFill>
                  <a:srgbClr val="FFFFFF"/>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14" name="Google Shape;14;p13"/>
          <p:cNvSpPr txBox="1"/>
          <p:nvPr>
            <p:ph idx="1" type="body"/>
          </p:nvPr>
        </p:nvSpPr>
        <p:spPr>
          <a:xfrm>
            <a:off x="685800" y="4114800"/>
            <a:ext cx="3429000" cy="1600200"/>
          </a:xfrm>
          <a:prstGeom prst="rect">
            <a:avLst/>
          </a:prstGeom>
          <a:noFill/>
          <a:ln>
            <a:noFill/>
          </a:ln>
        </p:spPr>
        <p:txBody>
          <a:bodyPr anchorCtr="0" anchor="t" bIns="45700" lIns="45700" spcFirstLastPara="1" rIns="45700" wrap="square" tIns="45700">
            <a:normAutofit/>
          </a:bodyPr>
          <a:lstStyle>
            <a:lvl1pPr indent="-228600" lvl="0" marL="457200" algn="l">
              <a:lnSpc>
                <a:spcPct val="100000"/>
              </a:lnSpc>
              <a:spcBef>
                <a:spcPts val="500"/>
              </a:spcBef>
              <a:spcAft>
                <a:spcPts val="0"/>
              </a:spcAft>
              <a:buClr>
                <a:srgbClr val="FFFFFF"/>
              </a:buClr>
              <a:buSzPts val="700"/>
              <a:buFont typeface="Gill Sans"/>
              <a:buNone/>
              <a:defRPr sz="700">
                <a:solidFill>
                  <a:srgbClr val="FFFFFF"/>
                </a:solidFill>
              </a:defRPr>
            </a:lvl1pPr>
            <a:lvl2pPr indent="-228600" lvl="1" marL="914400" algn="l">
              <a:lnSpc>
                <a:spcPct val="100000"/>
              </a:lnSpc>
              <a:spcBef>
                <a:spcPts val="500"/>
              </a:spcBef>
              <a:spcAft>
                <a:spcPts val="0"/>
              </a:spcAft>
              <a:buClr>
                <a:srgbClr val="FFFFFF"/>
              </a:buClr>
              <a:buSzPts val="700"/>
              <a:buFont typeface="Gill Sans"/>
              <a:buNone/>
              <a:defRPr sz="700">
                <a:solidFill>
                  <a:srgbClr val="FFFFFF"/>
                </a:solidFill>
              </a:defRPr>
            </a:lvl2pPr>
            <a:lvl3pPr indent="-228600" lvl="2" marL="1371600" algn="l">
              <a:lnSpc>
                <a:spcPct val="100000"/>
              </a:lnSpc>
              <a:spcBef>
                <a:spcPts val="500"/>
              </a:spcBef>
              <a:spcAft>
                <a:spcPts val="0"/>
              </a:spcAft>
              <a:buClr>
                <a:srgbClr val="FFFFFF"/>
              </a:buClr>
              <a:buSzPts val="700"/>
              <a:buFont typeface="Gill Sans"/>
              <a:buNone/>
              <a:defRPr sz="700">
                <a:solidFill>
                  <a:srgbClr val="FFFFFF"/>
                </a:solidFill>
              </a:defRPr>
            </a:lvl3pPr>
            <a:lvl4pPr indent="-228600" lvl="3" marL="1828800" algn="l">
              <a:lnSpc>
                <a:spcPct val="100000"/>
              </a:lnSpc>
              <a:spcBef>
                <a:spcPts val="500"/>
              </a:spcBef>
              <a:spcAft>
                <a:spcPts val="0"/>
              </a:spcAft>
              <a:buClr>
                <a:srgbClr val="FFFFFF"/>
              </a:buClr>
              <a:buSzPts val="700"/>
              <a:buFont typeface="Gill Sans"/>
              <a:buNone/>
              <a:defRPr sz="700">
                <a:solidFill>
                  <a:srgbClr val="FFFFFF"/>
                </a:solidFill>
              </a:defRPr>
            </a:lvl4pPr>
            <a:lvl5pPr indent="-228600" lvl="4" marL="2286000" algn="l">
              <a:lnSpc>
                <a:spcPct val="100000"/>
              </a:lnSpc>
              <a:spcBef>
                <a:spcPts val="500"/>
              </a:spcBef>
              <a:spcAft>
                <a:spcPts val="0"/>
              </a:spcAft>
              <a:buClr>
                <a:srgbClr val="FFFFFF"/>
              </a:buClr>
              <a:buSzPts val="700"/>
              <a:buFont typeface="Gill Sans"/>
              <a:buNone/>
              <a:defRPr sz="7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cxnSp>
        <p:nvCxnSpPr>
          <p:cNvPr id="15" name="Google Shape;15;p13"/>
          <p:cNvCxnSpPr/>
          <p:nvPr/>
        </p:nvCxnSpPr>
        <p:spPr>
          <a:xfrm>
            <a:off x="761999" y="3886200"/>
            <a:ext cx="320041" cy="0"/>
          </a:xfrm>
          <a:prstGeom prst="straightConnector1">
            <a:avLst/>
          </a:prstGeom>
          <a:noFill/>
          <a:ln cap="flat" cmpd="sng" w="19050">
            <a:solidFill>
              <a:srgbClr val="FFFFFF"/>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1 Content">
  <p:cSld name="Red/Gray 1 Content">
    <p:spTree>
      <p:nvGrpSpPr>
        <p:cNvPr id="16" name="Shape 16"/>
        <p:cNvGrpSpPr/>
        <p:nvPr/>
      </p:nvGrpSpPr>
      <p:grpSpPr>
        <a:xfrm>
          <a:off x="0" y="0"/>
          <a:ext cx="0" cy="0"/>
          <a:chOff x="0" y="0"/>
          <a:chExt cx="0" cy="0"/>
        </a:xfrm>
      </p:grpSpPr>
      <p:sp>
        <p:nvSpPr>
          <p:cNvPr id="17" name="Google Shape;17;p14"/>
          <p:cNvSpPr txBox="1"/>
          <p:nvPr>
            <p:ph idx="1" type="body"/>
          </p:nvPr>
        </p:nvSpPr>
        <p:spPr>
          <a:xfrm>
            <a:off x="685800" y="1600200"/>
            <a:ext cx="7772400" cy="4572000"/>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8" name="Google Shape;18;p14"/>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9" name="Google Shape;19;p14"/>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 Full Photo" type="title">
  <p:cSld name="TITLE">
    <p:bg>
      <p:bgPr>
        <a:solidFill>
          <a:srgbClr val="000000"/>
        </a:solidFill>
      </p:bgPr>
    </p:bg>
    <p:spTree>
      <p:nvGrpSpPr>
        <p:cNvPr id="20" name="Shape 20"/>
        <p:cNvGrpSpPr/>
        <p:nvPr/>
      </p:nvGrpSpPr>
      <p:grpSpPr>
        <a:xfrm>
          <a:off x="0" y="0"/>
          <a:ext cx="0" cy="0"/>
          <a:chOff x="0" y="0"/>
          <a:chExt cx="0" cy="0"/>
        </a:xfrm>
      </p:grpSpPr>
      <p:grpSp>
        <p:nvGrpSpPr>
          <p:cNvPr id="21" name="Google Shape;21;p15"/>
          <p:cNvGrpSpPr/>
          <p:nvPr/>
        </p:nvGrpSpPr>
        <p:grpSpPr>
          <a:xfrm>
            <a:off x="152400" y="152398"/>
            <a:ext cx="8839200" cy="6555329"/>
            <a:chOff x="0" y="0"/>
            <a:chExt cx="8839200" cy="6555327"/>
          </a:xfrm>
        </p:grpSpPr>
        <p:sp>
          <p:nvSpPr>
            <p:cNvPr id="22" name="Google Shape;22;p15"/>
            <p:cNvSpPr/>
            <p:nvPr/>
          </p:nvSpPr>
          <p:spPr>
            <a:xfrm>
              <a:off x="0" y="0"/>
              <a:ext cx="8839200" cy="6555327"/>
            </a:xfrm>
            <a:prstGeom prst="rect">
              <a:avLst/>
            </a:prstGeom>
            <a:solidFill>
              <a:schemeClr val="accent5"/>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Gill Sans"/>
                <a:buNone/>
              </a:pPr>
              <a:r>
                <a:t/>
              </a:r>
              <a:endParaRPr b="0" i="0" sz="1800" u="none" cap="none" strike="noStrike">
                <a:solidFill>
                  <a:srgbClr val="000000"/>
                </a:solidFill>
                <a:latin typeface="Gill Sans"/>
                <a:ea typeface="Gill Sans"/>
                <a:cs typeface="Gill Sans"/>
                <a:sym typeface="Gill Sans"/>
              </a:endParaRPr>
            </a:p>
          </p:txBody>
        </p:sp>
        <p:pic>
          <p:nvPicPr>
            <p:cNvPr descr="image1.jpeg" id="23" name="Google Shape;23;p15"/>
            <p:cNvPicPr preferRelativeResize="0"/>
            <p:nvPr/>
          </p:nvPicPr>
          <p:blipFill rotWithShape="1">
            <a:blip r:embed="rId2">
              <a:alphaModFix/>
            </a:blip>
            <a:srcRect b="2240" l="2241" r="0" t="0"/>
            <a:stretch/>
          </p:blipFill>
          <p:spPr>
            <a:xfrm>
              <a:off x="0" y="0"/>
              <a:ext cx="8839200" cy="6555327"/>
            </a:xfrm>
            <a:prstGeom prst="rect">
              <a:avLst/>
            </a:prstGeom>
            <a:noFill/>
            <a:ln>
              <a:noFill/>
            </a:ln>
          </p:spPr>
        </p:pic>
      </p:grpSp>
      <p:sp>
        <p:nvSpPr>
          <p:cNvPr id="24" name="Google Shape;24;p15"/>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25" name="Google Shape;25;p15"/>
          <p:cNvSpPr txBox="1"/>
          <p:nvPr>
            <p:ph type="title"/>
          </p:nvPr>
        </p:nvSpPr>
        <p:spPr>
          <a:xfrm>
            <a:off x="685800" y="2133600"/>
            <a:ext cx="5486400" cy="1600200"/>
          </a:xfrm>
          <a:prstGeom prst="rect">
            <a:avLst/>
          </a:prstGeom>
          <a:noFill/>
          <a:ln>
            <a:noFill/>
          </a:ln>
          <a:effectLst>
            <a:outerShdw blurRad="254000" rotWithShape="0">
              <a:srgbClr val="000000">
                <a:alpha val="20000"/>
              </a:srgbClr>
            </a:outerShdw>
          </a:effectLst>
        </p:spPr>
        <p:txBody>
          <a:bodyPr anchorCtr="0" anchor="b" bIns="45700" lIns="45700" spcFirstLastPara="1" rIns="45700" wrap="square" tIns="45700">
            <a:normAutofit/>
          </a:bodyPr>
          <a:lstStyle>
            <a:lvl1pPr lvl="0" algn="l">
              <a:lnSpc>
                <a:spcPct val="100000"/>
              </a:lnSpc>
              <a:spcBef>
                <a:spcPts val="0"/>
              </a:spcBef>
              <a:spcAft>
                <a:spcPts val="0"/>
              </a:spcAft>
              <a:buClr>
                <a:srgbClr val="FFFFFF"/>
              </a:buClr>
              <a:buSzPts val="1300"/>
              <a:buFont typeface="Gill Sans"/>
              <a:buNone/>
              <a:defRPr sz="1300">
                <a:solidFill>
                  <a:srgbClr val="FFFFFF"/>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26" name="Google Shape;26;p15"/>
          <p:cNvSpPr txBox="1"/>
          <p:nvPr>
            <p:ph idx="1" type="body"/>
          </p:nvPr>
        </p:nvSpPr>
        <p:spPr>
          <a:xfrm>
            <a:off x="685800" y="4114800"/>
            <a:ext cx="3429000" cy="1600200"/>
          </a:xfrm>
          <a:prstGeom prst="rect">
            <a:avLst/>
          </a:prstGeom>
          <a:noFill/>
          <a:ln>
            <a:noFill/>
          </a:ln>
          <a:effectLst>
            <a:outerShdw blurRad="254000" rotWithShape="0">
              <a:srgbClr val="000000">
                <a:alpha val="40000"/>
              </a:srgbClr>
            </a:outerShdw>
          </a:effectLst>
        </p:spPr>
        <p:txBody>
          <a:bodyPr anchorCtr="0" anchor="t" bIns="45700" lIns="45700" spcFirstLastPara="1" rIns="45700" wrap="square" tIns="45700">
            <a:normAutofit/>
          </a:bodyPr>
          <a:lstStyle>
            <a:lvl1pPr indent="-228600" lvl="0" marL="457200" algn="l">
              <a:lnSpc>
                <a:spcPct val="100000"/>
              </a:lnSpc>
              <a:spcBef>
                <a:spcPts val="500"/>
              </a:spcBef>
              <a:spcAft>
                <a:spcPts val="0"/>
              </a:spcAft>
              <a:buClr>
                <a:srgbClr val="FFFFFF"/>
              </a:buClr>
              <a:buSzPts val="700"/>
              <a:buFont typeface="Gill Sans"/>
              <a:buNone/>
              <a:defRPr sz="700">
                <a:solidFill>
                  <a:srgbClr val="FFFFFF"/>
                </a:solidFill>
              </a:defRPr>
            </a:lvl1pPr>
            <a:lvl2pPr indent="-228600" lvl="1" marL="914400" algn="l">
              <a:lnSpc>
                <a:spcPct val="100000"/>
              </a:lnSpc>
              <a:spcBef>
                <a:spcPts val="500"/>
              </a:spcBef>
              <a:spcAft>
                <a:spcPts val="0"/>
              </a:spcAft>
              <a:buClr>
                <a:srgbClr val="FFFFFF"/>
              </a:buClr>
              <a:buSzPts val="700"/>
              <a:buFont typeface="Gill Sans"/>
              <a:buNone/>
              <a:defRPr sz="700">
                <a:solidFill>
                  <a:srgbClr val="FFFFFF"/>
                </a:solidFill>
              </a:defRPr>
            </a:lvl2pPr>
            <a:lvl3pPr indent="-228600" lvl="2" marL="1371600" algn="l">
              <a:lnSpc>
                <a:spcPct val="100000"/>
              </a:lnSpc>
              <a:spcBef>
                <a:spcPts val="500"/>
              </a:spcBef>
              <a:spcAft>
                <a:spcPts val="0"/>
              </a:spcAft>
              <a:buClr>
                <a:srgbClr val="FFFFFF"/>
              </a:buClr>
              <a:buSzPts val="700"/>
              <a:buFont typeface="Gill Sans"/>
              <a:buNone/>
              <a:defRPr sz="700">
                <a:solidFill>
                  <a:srgbClr val="FFFFFF"/>
                </a:solidFill>
              </a:defRPr>
            </a:lvl3pPr>
            <a:lvl4pPr indent="-228600" lvl="3" marL="1828800" algn="l">
              <a:lnSpc>
                <a:spcPct val="100000"/>
              </a:lnSpc>
              <a:spcBef>
                <a:spcPts val="500"/>
              </a:spcBef>
              <a:spcAft>
                <a:spcPts val="0"/>
              </a:spcAft>
              <a:buClr>
                <a:srgbClr val="FFFFFF"/>
              </a:buClr>
              <a:buSzPts val="700"/>
              <a:buFont typeface="Gill Sans"/>
              <a:buNone/>
              <a:defRPr sz="700">
                <a:solidFill>
                  <a:srgbClr val="FFFFFF"/>
                </a:solidFill>
              </a:defRPr>
            </a:lvl4pPr>
            <a:lvl5pPr indent="-228600" lvl="4" marL="2286000" algn="l">
              <a:lnSpc>
                <a:spcPct val="100000"/>
              </a:lnSpc>
              <a:spcBef>
                <a:spcPts val="500"/>
              </a:spcBef>
              <a:spcAft>
                <a:spcPts val="0"/>
              </a:spcAft>
              <a:buClr>
                <a:srgbClr val="FFFFFF"/>
              </a:buClr>
              <a:buSzPts val="700"/>
              <a:buFont typeface="Gill Sans"/>
              <a:buNone/>
              <a:defRPr sz="7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cxnSp>
        <p:nvCxnSpPr>
          <p:cNvPr id="27" name="Google Shape;27;p15"/>
          <p:cNvCxnSpPr/>
          <p:nvPr/>
        </p:nvCxnSpPr>
        <p:spPr>
          <a:xfrm>
            <a:off x="761999" y="3886200"/>
            <a:ext cx="320041" cy="0"/>
          </a:xfrm>
          <a:prstGeom prst="straightConnector1">
            <a:avLst/>
          </a:prstGeom>
          <a:noFill/>
          <a:ln cap="flat" cmpd="sng" w="19050">
            <a:solidFill>
              <a:srgbClr val="FFFFFF"/>
            </a:solidFill>
            <a:prstDash val="solid"/>
            <a:round/>
            <a:headEnd len="sm" w="sm" type="none"/>
            <a:tailEnd len="sm" w="sm" type="none"/>
          </a:ln>
          <a:effectLst>
            <a:outerShdw blurRad="254000" rotWithShape="0">
              <a:srgbClr val="000000">
                <a:alpha val="40000"/>
              </a:srgbClr>
            </a:outerShdw>
          </a:effectLst>
        </p:spPr>
      </p:cxnSp>
      <p:sp>
        <p:nvSpPr>
          <p:cNvPr id="28" name="Google Shape;28;p15"/>
          <p:cNvSpPr txBox="1"/>
          <p:nvPr>
            <p:ph idx="2" type="body"/>
          </p:nvPr>
        </p:nvSpPr>
        <p:spPr>
          <a:xfrm rot="-5400000">
            <a:off x="7527666" y="14582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pic>
        <p:nvPicPr>
          <p:cNvPr descr="Picture 14" id="29" name="Google Shape;29;p15"/>
          <p:cNvPicPr preferRelativeResize="0"/>
          <p:nvPr/>
        </p:nvPicPr>
        <p:blipFill rotWithShape="1">
          <a:blip r:embed="rId3">
            <a:alphaModFix/>
          </a:blip>
          <a:srcRect b="0" l="0" r="0" t="0"/>
          <a:stretch/>
        </p:blipFill>
        <p:spPr>
          <a:xfrm>
            <a:off x="683805" y="685800"/>
            <a:ext cx="1828801" cy="544011"/>
          </a:xfrm>
          <a:prstGeom prst="rect">
            <a:avLst/>
          </a:prstGeom>
          <a:noFill/>
          <a:ln>
            <a:noFill/>
          </a:ln>
          <a:effectLst>
            <a:outerShdw blurRad="254000" rotWithShape="0">
              <a:srgbClr val="000000">
                <a:alpha val="20000"/>
              </a:srgbClr>
            </a:outerShdw>
          </a:effectLst>
        </p:spPr>
      </p:pic>
      <p:grpSp>
        <p:nvGrpSpPr>
          <p:cNvPr id="30" name="Google Shape;30;p15"/>
          <p:cNvGrpSpPr/>
          <p:nvPr/>
        </p:nvGrpSpPr>
        <p:grpSpPr>
          <a:xfrm>
            <a:off x="5159635" y="4669668"/>
            <a:ext cx="3396736" cy="852900"/>
            <a:chOff x="0" y="0"/>
            <a:chExt cx="3396735" cy="852899"/>
          </a:xfrm>
        </p:grpSpPr>
        <p:sp>
          <p:nvSpPr>
            <p:cNvPr id="31" name="Google Shape;31;p15"/>
            <p:cNvSpPr/>
            <p:nvPr/>
          </p:nvSpPr>
          <p:spPr>
            <a:xfrm>
              <a:off x="0" y="0"/>
              <a:ext cx="3396735" cy="852899"/>
            </a:xfrm>
            <a:prstGeom prst="roundRect">
              <a:avLst>
                <a:gd fmla="val 4893" name="adj"/>
              </a:avLst>
            </a:prstGeom>
            <a:solidFill>
              <a:srgbClr val="FFFFFF">
                <a:alpha val="80000"/>
              </a:srgbClr>
            </a:solidFill>
            <a:ln cap="flat" cmpd="sng" w="9525">
              <a:solidFill>
                <a:schemeClr val="accent3"/>
              </a:solidFill>
              <a:prstDash val="solid"/>
              <a:round/>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FFFFF"/>
                </a:buClr>
                <a:buSzPts val="1800"/>
                <a:buFont typeface="Gill Sans"/>
                <a:buNone/>
              </a:pPr>
              <a:r>
                <a:t/>
              </a:r>
              <a:endParaRPr b="0" i="0" sz="1800" u="none" cap="none" strike="noStrike">
                <a:solidFill>
                  <a:srgbClr val="000000"/>
                </a:solidFill>
                <a:latin typeface="Gill Sans"/>
                <a:ea typeface="Gill Sans"/>
                <a:cs typeface="Gill Sans"/>
                <a:sym typeface="Gill Sans"/>
              </a:endParaRPr>
            </a:p>
          </p:txBody>
        </p:sp>
        <p:sp>
          <p:nvSpPr>
            <p:cNvPr id="32" name="Google Shape;32;p15"/>
            <p:cNvSpPr txBox="1"/>
            <p:nvPr/>
          </p:nvSpPr>
          <p:spPr>
            <a:xfrm>
              <a:off x="12223" y="70372"/>
              <a:ext cx="3372288" cy="712153"/>
            </a:xfrm>
            <a:prstGeom prst="rect">
              <a:avLst/>
            </a:prstGeom>
            <a:noFill/>
            <a:ln>
              <a:noFill/>
            </a:ln>
          </p:spPr>
          <p:txBody>
            <a:bodyPr anchorCtr="0" anchor="ctr" bIns="38575" lIns="38575" spcFirstLastPara="1" rIns="38575" wrap="square" tIns="38575">
              <a:spAutoFit/>
            </a:bodyPr>
            <a:lstStyle/>
            <a:p>
              <a:pPr indent="24779" lvl="0" marL="0" marR="0" rtl="0" algn="l">
                <a:lnSpc>
                  <a:spcPct val="100000"/>
                </a:lnSpc>
                <a:spcBef>
                  <a:spcPts val="0"/>
                </a:spcBef>
                <a:spcAft>
                  <a:spcPts val="0"/>
                </a:spcAft>
                <a:buClr>
                  <a:srgbClr val="000000"/>
                </a:buClr>
                <a:buSzPts val="400"/>
                <a:buFont typeface="Gill Sans"/>
                <a:buNone/>
              </a:pPr>
              <a:r>
                <a:rPr b="0" i="0" lang="es-MX" sz="400" u="none" cap="none" strike="noStrike">
                  <a:solidFill>
                    <a:srgbClr val="000000"/>
                  </a:solidFill>
                  <a:latin typeface="Gill Sans"/>
                  <a:ea typeface="Gill Sans"/>
                  <a:cs typeface="Gill Sans"/>
                  <a:sym typeface="Gill Sans"/>
                </a:rPr>
                <a:t>To change this cover photo: </a:t>
              </a:r>
              <a:endParaRPr b="0" i="0" sz="1800" u="none" cap="none" strike="noStrike">
                <a:solidFill>
                  <a:srgbClr val="FFFFFF"/>
                </a:solidFill>
                <a:latin typeface="Gill Sans"/>
                <a:ea typeface="Gill Sans"/>
                <a:cs typeface="Gill Sans"/>
                <a:sym typeface="Gill Sans"/>
              </a:endParaRPr>
            </a:p>
            <a:p>
              <a:pPr indent="-47551" lvl="0" marL="72331" marR="0" rtl="0" algn="l">
                <a:lnSpc>
                  <a:spcPct val="100000"/>
                </a:lnSpc>
                <a:spcBef>
                  <a:spcPts val="200"/>
                </a:spcBef>
                <a:spcAft>
                  <a:spcPts val="0"/>
                </a:spcAft>
                <a:buClr>
                  <a:srgbClr val="000000"/>
                </a:buClr>
                <a:buSzPts val="400"/>
                <a:buFont typeface="Arial"/>
                <a:buChar char="•"/>
              </a:pPr>
              <a:r>
                <a:rPr b="0" i="0" lang="es-MX" sz="400" u="none" cap="none" strike="noStrike">
                  <a:solidFill>
                    <a:srgbClr val="000000"/>
                  </a:solidFill>
                  <a:latin typeface="Gill Sans"/>
                  <a:ea typeface="Gill Sans"/>
                  <a:cs typeface="Gill Sans"/>
                  <a:sym typeface="Gill Sans"/>
                </a:rPr>
                <a:t>Click on View &gt; Slide Master.</a:t>
              </a:r>
              <a:endParaRPr b="0" i="0" sz="1800" u="none" cap="none" strike="noStrike">
                <a:solidFill>
                  <a:srgbClr val="FFFFFF"/>
                </a:solidFill>
                <a:latin typeface="Gill Sans"/>
                <a:ea typeface="Gill Sans"/>
                <a:cs typeface="Gill Sans"/>
                <a:sym typeface="Gill Sans"/>
              </a:endParaRPr>
            </a:p>
            <a:p>
              <a:pPr indent="-47551" lvl="0" marL="72331" marR="0" rtl="0" algn="l">
                <a:lnSpc>
                  <a:spcPct val="100000"/>
                </a:lnSpc>
                <a:spcBef>
                  <a:spcPts val="200"/>
                </a:spcBef>
                <a:spcAft>
                  <a:spcPts val="0"/>
                </a:spcAft>
                <a:buClr>
                  <a:srgbClr val="000000"/>
                </a:buClr>
                <a:buSzPts val="400"/>
                <a:buFont typeface="Arial"/>
                <a:buChar char="•"/>
              </a:pPr>
              <a:r>
                <a:rPr b="0" i="0" lang="es-MX" sz="400" u="none" cap="none" strike="noStrike">
                  <a:solidFill>
                    <a:srgbClr val="000000"/>
                  </a:solidFill>
                  <a:latin typeface="Gill Sans"/>
                  <a:ea typeface="Gill Sans"/>
                  <a:cs typeface="Gill Sans"/>
                  <a:sym typeface="Gill Sans"/>
                </a:rPr>
                <a:t>Right click on this photo &gt; Change Picture… &gt; Choose a Picture &gt; Insert.</a:t>
              </a:r>
              <a:endParaRPr/>
            </a:p>
            <a:p>
              <a:pPr indent="-47551" lvl="0" marL="72331" marR="0" rtl="0" algn="l">
                <a:lnSpc>
                  <a:spcPct val="100000"/>
                </a:lnSpc>
                <a:spcBef>
                  <a:spcPts val="200"/>
                </a:spcBef>
                <a:spcAft>
                  <a:spcPts val="0"/>
                </a:spcAft>
                <a:buClr>
                  <a:srgbClr val="000000"/>
                </a:buClr>
                <a:buSzPts val="400"/>
                <a:buFont typeface="Arial"/>
                <a:buChar char="•"/>
              </a:pPr>
              <a:r>
                <a:rPr b="0" i="0" lang="es-MX" sz="400" u="none" cap="none" strike="noStrike">
                  <a:solidFill>
                    <a:srgbClr val="000000"/>
                  </a:solidFill>
                  <a:latin typeface="Gill Sans"/>
                  <a:ea typeface="Gill Sans"/>
                  <a:cs typeface="Gill Sans"/>
                  <a:sym typeface="Gill Sans"/>
                </a:rPr>
                <a:t>Click on Picture Tools tab &gt; Crop &gt; drag straight cropping handles to inside edges of white frame. You can resize the photo within shape, while locking the photo’s aspect ratio, by holding shift key and dragging the photo’s round corner handle. You can also use the mouse to drag the photo to desired position within the shape. Click outside the photo.</a:t>
              </a:r>
              <a:endParaRPr b="0" i="0" sz="1800" u="none" cap="none" strike="noStrike">
                <a:solidFill>
                  <a:srgbClr val="FFFFFF"/>
                </a:solidFill>
                <a:latin typeface="Gill Sans"/>
                <a:ea typeface="Gill Sans"/>
                <a:cs typeface="Gill Sans"/>
                <a:sym typeface="Gill Sans"/>
              </a:endParaRPr>
            </a:p>
            <a:p>
              <a:pPr indent="-47551" lvl="0" marL="72331" marR="0" rtl="0" algn="l">
                <a:lnSpc>
                  <a:spcPct val="100000"/>
                </a:lnSpc>
                <a:spcBef>
                  <a:spcPts val="200"/>
                </a:spcBef>
                <a:spcAft>
                  <a:spcPts val="0"/>
                </a:spcAft>
                <a:buClr>
                  <a:srgbClr val="000000"/>
                </a:buClr>
                <a:buSzPts val="400"/>
                <a:buFont typeface="Arial"/>
                <a:buChar char="•"/>
              </a:pPr>
              <a:r>
                <a:rPr b="0" i="0" lang="es-MX" sz="400" u="none" cap="none" strike="noStrike">
                  <a:solidFill>
                    <a:srgbClr val="000000"/>
                  </a:solidFill>
                  <a:latin typeface="Gill Sans"/>
                  <a:ea typeface="Gill Sans"/>
                  <a:cs typeface="Gill Sans"/>
                  <a:sym typeface="Gill Sans"/>
                </a:rPr>
                <a:t>Add photo credit to the text box at top right of page.</a:t>
              </a:r>
              <a:endParaRPr b="0" i="0" sz="1800" u="none" cap="none" strike="noStrike">
                <a:solidFill>
                  <a:srgbClr val="FFFFFF"/>
                </a:solidFill>
                <a:latin typeface="Gill Sans"/>
                <a:ea typeface="Gill Sans"/>
                <a:cs typeface="Gill Sans"/>
                <a:sym typeface="Gill Sans"/>
              </a:endParaRPr>
            </a:p>
            <a:p>
              <a:pPr indent="-47551" lvl="0" marL="72331" marR="0" rtl="0" algn="l">
                <a:lnSpc>
                  <a:spcPct val="100000"/>
                </a:lnSpc>
                <a:spcBef>
                  <a:spcPts val="200"/>
                </a:spcBef>
                <a:spcAft>
                  <a:spcPts val="0"/>
                </a:spcAft>
                <a:buClr>
                  <a:srgbClr val="000000"/>
                </a:buClr>
                <a:buSzPts val="400"/>
                <a:buFont typeface="Arial"/>
                <a:buChar char="•"/>
              </a:pPr>
              <a:r>
                <a:rPr b="0" i="0" lang="es-MX" sz="400" u="none" cap="none" strike="noStrike">
                  <a:solidFill>
                    <a:srgbClr val="000000"/>
                  </a:solidFill>
                  <a:latin typeface="Gill Sans"/>
                  <a:ea typeface="Gill Sans"/>
                  <a:cs typeface="Gill Sans"/>
                  <a:sym typeface="Gill Sans"/>
                </a:rPr>
                <a:t>Delete this instruction text box.</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2 Content">
  <p:cSld name="Red/Gray 2 Content">
    <p:spTree>
      <p:nvGrpSpPr>
        <p:cNvPr id="33" name="Shape 33"/>
        <p:cNvGrpSpPr/>
        <p:nvPr/>
      </p:nvGrpSpPr>
      <p:grpSpPr>
        <a:xfrm>
          <a:off x="0" y="0"/>
          <a:ext cx="0" cy="0"/>
          <a:chOff x="0" y="0"/>
          <a:chExt cx="0" cy="0"/>
        </a:xfrm>
      </p:grpSpPr>
      <p:sp>
        <p:nvSpPr>
          <p:cNvPr id="34" name="Google Shape;34;p16"/>
          <p:cNvSpPr txBox="1"/>
          <p:nvPr>
            <p:ph idx="1" type="body"/>
          </p:nvPr>
        </p:nvSpPr>
        <p:spPr>
          <a:xfrm>
            <a:off x="686104" y="1600200"/>
            <a:ext cx="3809697"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35" name="Google Shape;35;p16"/>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36" name="Google Shape;36;p16"/>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3 Content">
  <p:cSld name="Red/Gray 3 Content">
    <p:spTree>
      <p:nvGrpSpPr>
        <p:cNvPr id="37" name="Shape 37"/>
        <p:cNvGrpSpPr/>
        <p:nvPr/>
      </p:nvGrpSpPr>
      <p:grpSpPr>
        <a:xfrm>
          <a:off x="0" y="0"/>
          <a:ext cx="0" cy="0"/>
          <a:chOff x="0" y="0"/>
          <a:chExt cx="0" cy="0"/>
        </a:xfrm>
      </p:grpSpPr>
      <p:sp>
        <p:nvSpPr>
          <p:cNvPr id="38" name="Google Shape;38;p17"/>
          <p:cNvSpPr txBox="1"/>
          <p:nvPr>
            <p:ph idx="1" type="body"/>
          </p:nvPr>
        </p:nvSpPr>
        <p:spPr>
          <a:xfrm>
            <a:off x="686104" y="1600200"/>
            <a:ext cx="2514296"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39" name="Google Shape;39;p17"/>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40" name="Google Shape;40;p17"/>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1 Content + Bottom Photo">
  <p:cSld name="Red/Gray 1 Content + Bottom Photo">
    <p:spTree>
      <p:nvGrpSpPr>
        <p:cNvPr id="41" name="Shape 41"/>
        <p:cNvGrpSpPr/>
        <p:nvPr/>
      </p:nvGrpSpPr>
      <p:grpSpPr>
        <a:xfrm>
          <a:off x="0" y="0"/>
          <a:ext cx="0" cy="0"/>
          <a:chOff x="0" y="0"/>
          <a:chExt cx="0" cy="0"/>
        </a:xfrm>
      </p:grpSpPr>
      <p:sp>
        <p:nvSpPr>
          <p:cNvPr id="42" name="Google Shape;42;p18"/>
          <p:cNvSpPr/>
          <p:nvPr>
            <p:ph idx="2" type="pic"/>
          </p:nvPr>
        </p:nvSpPr>
        <p:spPr>
          <a:xfrm>
            <a:off x="152400" y="3429000"/>
            <a:ext cx="8839200" cy="3276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43" name="Google Shape;43;p18"/>
          <p:cNvSpPr txBox="1"/>
          <p:nvPr>
            <p:ph idx="1" type="body"/>
          </p:nvPr>
        </p:nvSpPr>
        <p:spPr>
          <a:xfrm>
            <a:off x="685800" y="1600200"/>
            <a:ext cx="7772400" cy="16002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44" name="Google Shape;44;p18"/>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45" name="Google Shape;45;p18"/>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46" name="Google Shape;46;p18"/>
          <p:cNvSpPr txBox="1"/>
          <p:nvPr>
            <p:ph idx="3" type="body"/>
          </p:nvPr>
        </p:nvSpPr>
        <p:spPr>
          <a:xfrm rot="-5400000">
            <a:off x="7527666" y="47348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1 Content + Right Photo">
  <p:cSld name="Red/Gray 1 Content + Right Photo">
    <p:spTree>
      <p:nvGrpSpPr>
        <p:cNvPr id="47" name="Shape 47"/>
        <p:cNvGrpSpPr/>
        <p:nvPr/>
      </p:nvGrpSpPr>
      <p:grpSpPr>
        <a:xfrm>
          <a:off x="0" y="0"/>
          <a:ext cx="0" cy="0"/>
          <a:chOff x="0" y="0"/>
          <a:chExt cx="0" cy="0"/>
        </a:xfrm>
      </p:grpSpPr>
      <p:sp>
        <p:nvSpPr>
          <p:cNvPr id="48" name="Google Shape;48;p19"/>
          <p:cNvSpPr/>
          <p:nvPr>
            <p:ph idx="2" type="pic"/>
          </p:nvPr>
        </p:nvSpPr>
        <p:spPr>
          <a:xfrm>
            <a:off x="45720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49" name="Google Shape;49;p19"/>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50" name="Google Shape;50;p19"/>
          <p:cNvSpPr txBox="1"/>
          <p:nvPr>
            <p:ph idx="1" type="body"/>
          </p:nvPr>
        </p:nvSpPr>
        <p:spPr>
          <a:xfrm>
            <a:off x="685800" y="2057401"/>
            <a:ext cx="3657600" cy="41148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51" name="Google Shape;51;p19"/>
          <p:cNvSpPr txBox="1"/>
          <p:nvPr>
            <p:ph type="title"/>
          </p:nvPr>
        </p:nvSpPr>
        <p:spPr>
          <a:xfrm>
            <a:off x="685801" y="1524046"/>
            <a:ext cx="3657297"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52" name="Google Shape;52;p19"/>
          <p:cNvSpPr txBox="1"/>
          <p:nvPr>
            <p:ph idx="3" type="body"/>
          </p:nvPr>
        </p:nvSpPr>
        <p:spPr>
          <a:xfrm rot="-5400000">
            <a:off x="7527666" y="14582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Title Only">
  <p:cSld name="Red/Gray Title Only">
    <p:spTree>
      <p:nvGrpSpPr>
        <p:cNvPr id="53" name="Shape 53"/>
        <p:cNvGrpSpPr/>
        <p:nvPr/>
      </p:nvGrpSpPr>
      <p:grpSpPr>
        <a:xfrm>
          <a:off x="0" y="0"/>
          <a:ext cx="0" cy="0"/>
          <a:chOff x="0" y="0"/>
          <a:chExt cx="0" cy="0"/>
        </a:xfrm>
      </p:grpSpPr>
      <p:sp>
        <p:nvSpPr>
          <p:cNvPr id="54" name="Google Shape;54;p20"/>
          <p:cNvSpPr/>
          <p:nvPr>
            <p:ph idx="2" type="pic"/>
          </p:nvPr>
        </p:nvSpPr>
        <p:spPr>
          <a:xfrm>
            <a:off x="1524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55" name="Google Shape;55;p20"/>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56" name="Google Shape;56;p20"/>
          <p:cNvSpPr txBox="1"/>
          <p:nvPr>
            <p:ph idx="1" type="body"/>
          </p:nvPr>
        </p:nvSpPr>
        <p:spPr>
          <a:xfrm rot="-5400000">
            <a:off x="3108067" y="14582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57" name="Google Shape;57;p20"/>
          <p:cNvSpPr txBox="1"/>
          <p:nvPr>
            <p:ph type="title"/>
          </p:nvPr>
        </p:nvSpPr>
        <p:spPr>
          <a:xfrm>
            <a:off x="4877103" y="3311831"/>
            <a:ext cx="3885897" cy="274050"/>
          </a:xfrm>
          <a:prstGeom prst="rect">
            <a:avLst/>
          </a:prstGeom>
          <a:noFill/>
          <a:ln>
            <a:noFill/>
          </a:ln>
        </p:spPr>
        <p:txBody>
          <a:bodyPr anchorCtr="0" anchor="ctr"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White 1 Content">
  <p:cSld name="Red/White 1 Content">
    <p:bg>
      <p:bgPr>
        <a:solidFill>
          <a:srgbClr val="FFFFFF"/>
        </a:solidFill>
      </p:bgPr>
    </p:bg>
    <p:spTree>
      <p:nvGrpSpPr>
        <p:cNvPr id="58" name="Shape 58"/>
        <p:cNvGrpSpPr/>
        <p:nvPr/>
      </p:nvGrpSpPr>
      <p:grpSpPr>
        <a:xfrm>
          <a:off x="0" y="0"/>
          <a:ext cx="0" cy="0"/>
          <a:chOff x="0" y="0"/>
          <a:chExt cx="0" cy="0"/>
        </a:xfrm>
      </p:grpSpPr>
      <p:sp>
        <p:nvSpPr>
          <p:cNvPr id="59" name="Google Shape;59;p21"/>
          <p:cNvSpPr txBox="1"/>
          <p:nvPr>
            <p:ph idx="1" type="body"/>
          </p:nvPr>
        </p:nvSpPr>
        <p:spPr>
          <a:xfrm>
            <a:off x="685800" y="1600200"/>
            <a:ext cx="7772400" cy="4572000"/>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60" name="Google Shape;60;p21"/>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61" name="Google Shape;61;p21"/>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White 2 Content">
  <p:cSld name="Red/White 2 Content">
    <p:bg>
      <p:bgPr>
        <a:solidFill>
          <a:srgbClr val="FFFFFF"/>
        </a:solidFill>
      </p:bgPr>
    </p:bg>
    <p:spTree>
      <p:nvGrpSpPr>
        <p:cNvPr id="62" name="Shape 62"/>
        <p:cNvGrpSpPr/>
        <p:nvPr/>
      </p:nvGrpSpPr>
      <p:grpSpPr>
        <a:xfrm>
          <a:off x="0" y="0"/>
          <a:ext cx="0" cy="0"/>
          <a:chOff x="0" y="0"/>
          <a:chExt cx="0" cy="0"/>
        </a:xfrm>
      </p:grpSpPr>
      <p:sp>
        <p:nvSpPr>
          <p:cNvPr id="63" name="Google Shape;63;p22"/>
          <p:cNvSpPr txBox="1"/>
          <p:nvPr>
            <p:ph idx="1" type="body"/>
          </p:nvPr>
        </p:nvSpPr>
        <p:spPr>
          <a:xfrm>
            <a:off x="686104" y="1600200"/>
            <a:ext cx="3809697"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64" name="Google Shape;64;p22"/>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65" name="Google Shape;65;p22"/>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White 3 Content">
  <p:cSld name="Red/White 3 Content">
    <p:bg>
      <p:bgPr>
        <a:solidFill>
          <a:srgbClr val="FFFFFF"/>
        </a:solidFill>
      </p:bgPr>
    </p:bg>
    <p:spTree>
      <p:nvGrpSpPr>
        <p:cNvPr id="66" name="Shape 66"/>
        <p:cNvGrpSpPr/>
        <p:nvPr/>
      </p:nvGrpSpPr>
      <p:grpSpPr>
        <a:xfrm>
          <a:off x="0" y="0"/>
          <a:ext cx="0" cy="0"/>
          <a:chOff x="0" y="0"/>
          <a:chExt cx="0" cy="0"/>
        </a:xfrm>
      </p:grpSpPr>
      <p:sp>
        <p:nvSpPr>
          <p:cNvPr id="67" name="Google Shape;67;p23"/>
          <p:cNvSpPr txBox="1"/>
          <p:nvPr>
            <p:ph idx="1" type="body"/>
          </p:nvPr>
        </p:nvSpPr>
        <p:spPr>
          <a:xfrm>
            <a:off x="686104" y="1600200"/>
            <a:ext cx="2514296"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68" name="Google Shape;68;p23"/>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69" name="Google Shape;69;p23"/>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White 1 Content + Bottom Photo">
  <p:cSld name="Red/White 1 Content + Bottom Photo">
    <p:bg>
      <p:bgPr>
        <a:solidFill>
          <a:srgbClr val="FFFFFF"/>
        </a:solidFill>
      </p:bgPr>
    </p:bg>
    <p:spTree>
      <p:nvGrpSpPr>
        <p:cNvPr id="70" name="Shape 70"/>
        <p:cNvGrpSpPr/>
        <p:nvPr/>
      </p:nvGrpSpPr>
      <p:grpSpPr>
        <a:xfrm>
          <a:off x="0" y="0"/>
          <a:ext cx="0" cy="0"/>
          <a:chOff x="0" y="0"/>
          <a:chExt cx="0" cy="0"/>
        </a:xfrm>
      </p:grpSpPr>
      <p:sp>
        <p:nvSpPr>
          <p:cNvPr id="71" name="Google Shape;71;p24"/>
          <p:cNvSpPr/>
          <p:nvPr>
            <p:ph idx="2" type="pic"/>
          </p:nvPr>
        </p:nvSpPr>
        <p:spPr>
          <a:xfrm>
            <a:off x="152400" y="3429000"/>
            <a:ext cx="8839200" cy="3276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72" name="Google Shape;72;p24"/>
          <p:cNvSpPr txBox="1"/>
          <p:nvPr>
            <p:ph idx="1" type="body"/>
          </p:nvPr>
        </p:nvSpPr>
        <p:spPr>
          <a:xfrm>
            <a:off x="685800" y="1600200"/>
            <a:ext cx="7772400" cy="16002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73" name="Google Shape;73;p24"/>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74" name="Google Shape;74;p24"/>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75" name="Google Shape;75;p24"/>
          <p:cNvSpPr txBox="1"/>
          <p:nvPr>
            <p:ph idx="3" type="body"/>
          </p:nvPr>
        </p:nvSpPr>
        <p:spPr>
          <a:xfrm rot="-5400000">
            <a:off x="7527666" y="47348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White 1 Content + Right Photo">
  <p:cSld name="Red/White 1 Content + Right Photo">
    <p:bg>
      <p:bgPr>
        <a:solidFill>
          <a:srgbClr val="FFFFFF"/>
        </a:solidFill>
      </p:bgPr>
    </p:bg>
    <p:spTree>
      <p:nvGrpSpPr>
        <p:cNvPr id="76" name="Shape 76"/>
        <p:cNvGrpSpPr/>
        <p:nvPr/>
      </p:nvGrpSpPr>
      <p:grpSpPr>
        <a:xfrm>
          <a:off x="0" y="0"/>
          <a:ext cx="0" cy="0"/>
          <a:chOff x="0" y="0"/>
          <a:chExt cx="0" cy="0"/>
        </a:xfrm>
      </p:grpSpPr>
      <p:sp>
        <p:nvSpPr>
          <p:cNvPr id="77" name="Google Shape;77;p25"/>
          <p:cNvSpPr/>
          <p:nvPr>
            <p:ph idx="2" type="pic"/>
          </p:nvPr>
        </p:nvSpPr>
        <p:spPr>
          <a:xfrm>
            <a:off x="45720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78" name="Google Shape;78;p25"/>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79" name="Google Shape;79;p25"/>
          <p:cNvSpPr txBox="1"/>
          <p:nvPr>
            <p:ph idx="1" type="body"/>
          </p:nvPr>
        </p:nvSpPr>
        <p:spPr>
          <a:xfrm>
            <a:off x="685800" y="2057401"/>
            <a:ext cx="3657600" cy="41148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80" name="Google Shape;80;p25"/>
          <p:cNvSpPr txBox="1"/>
          <p:nvPr>
            <p:ph type="title"/>
          </p:nvPr>
        </p:nvSpPr>
        <p:spPr>
          <a:xfrm>
            <a:off x="685801" y="1524046"/>
            <a:ext cx="3657297"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81" name="Google Shape;81;p25"/>
          <p:cNvSpPr txBox="1"/>
          <p:nvPr>
            <p:ph idx="3" type="body"/>
          </p:nvPr>
        </p:nvSpPr>
        <p:spPr>
          <a:xfrm rot="-5400000">
            <a:off x="7527666" y="14582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White Title Only">
  <p:cSld name="Red/White Title Only">
    <p:bg>
      <p:bgPr>
        <a:solidFill>
          <a:srgbClr val="FFFFFF"/>
        </a:solidFill>
      </p:bgPr>
    </p:bg>
    <p:spTree>
      <p:nvGrpSpPr>
        <p:cNvPr id="82" name="Shape 82"/>
        <p:cNvGrpSpPr/>
        <p:nvPr/>
      </p:nvGrpSpPr>
      <p:grpSpPr>
        <a:xfrm>
          <a:off x="0" y="0"/>
          <a:ext cx="0" cy="0"/>
          <a:chOff x="0" y="0"/>
          <a:chExt cx="0" cy="0"/>
        </a:xfrm>
      </p:grpSpPr>
      <p:sp>
        <p:nvSpPr>
          <p:cNvPr id="83" name="Google Shape;83;p26"/>
          <p:cNvSpPr/>
          <p:nvPr>
            <p:ph idx="2" type="pic"/>
          </p:nvPr>
        </p:nvSpPr>
        <p:spPr>
          <a:xfrm>
            <a:off x="1524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84" name="Google Shape;84;p26"/>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85" name="Google Shape;85;p26"/>
          <p:cNvSpPr txBox="1"/>
          <p:nvPr>
            <p:ph idx="1" type="body"/>
          </p:nvPr>
        </p:nvSpPr>
        <p:spPr>
          <a:xfrm rot="-5400000">
            <a:off x="3108067" y="14582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86" name="Google Shape;86;p26"/>
          <p:cNvSpPr txBox="1"/>
          <p:nvPr>
            <p:ph type="title"/>
          </p:nvPr>
        </p:nvSpPr>
        <p:spPr>
          <a:xfrm>
            <a:off x="4877103" y="3311831"/>
            <a:ext cx="3885897" cy="274050"/>
          </a:xfrm>
          <a:prstGeom prst="rect">
            <a:avLst/>
          </a:prstGeom>
          <a:noFill/>
          <a:ln>
            <a:noFill/>
          </a:ln>
        </p:spPr>
        <p:txBody>
          <a:bodyPr anchorCtr="0" anchor="ctr"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Info">
  <p:cSld name="Contact Info">
    <p:spTree>
      <p:nvGrpSpPr>
        <p:cNvPr id="87" name="Shape 87"/>
        <p:cNvGrpSpPr/>
        <p:nvPr/>
      </p:nvGrpSpPr>
      <p:grpSpPr>
        <a:xfrm>
          <a:off x="0" y="0"/>
          <a:ext cx="0" cy="0"/>
          <a:chOff x="0" y="0"/>
          <a:chExt cx="0" cy="0"/>
        </a:xfrm>
      </p:grpSpPr>
      <p:pic>
        <p:nvPicPr>
          <p:cNvPr descr="Picture Placeholder 9" id="88" name="Google Shape;88;p27"/>
          <p:cNvPicPr preferRelativeResize="0"/>
          <p:nvPr/>
        </p:nvPicPr>
        <p:blipFill rotWithShape="1">
          <a:blip r:embed="rId2">
            <a:alphaModFix/>
          </a:blip>
          <a:srcRect b="0" l="0" r="0" t="0"/>
          <a:stretch/>
        </p:blipFill>
        <p:spPr>
          <a:xfrm>
            <a:off x="152400" y="127003"/>
            <a:ext cx="8839200" cy="6578604"/>
          </a:xfrm>
          <a:prstGeom prst="rect">
            <a:avLst/>
          </a:prstGeom>
          <a:noFill/>
          <a:ln>
            <a:noFill/>
          </a:ln>
        </p:spPr>
      </p:pic>
      <p:sp>
        <p:nvSpPr>
          <p:cNvPr id="89" name="Google Shape;89;p27"/>
          <p:cNvSpPr txBox="1"/>
          <p:nvPr>
            <p:ph idx="1" type="body"/>
          </p:nvPr>
        </p:nvSpPr>
        <p:spPr>
          <a:xfrm rot="-5400000">
            <a:off x="7527666" y="14582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90" name="Google Shape;90;p27"/>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pic>
        <p:nvPicPr>
          <p:cNvPr descr="Picture 8" id="91" name="Google Shape;91;p27"/>
          <p:cNvPicPr preferRelativeResize="0"/>
          <p:nvPr/>
        </p:nvPicPr>
        <p:blipFill rotWithShape="1">
          <a:blip r:embed="rId3">
            <a:alphaModFix/>
          </a:blip>
          <a:srcRect b="0" l="0" r="0" t="0"/>
          <a:stretch/>
        </p:blipFill>
        <p:spPr>
          <a:xfrm>
            <a:off x="685800" y="5943600"/>
            <a:ext cx="1536971" cy="457200"/>
          </a:xfrm>
          <a:prstGeom prst="rect">
            <a:avLst/>
          </a:prstGeom>
          <a:noFill/>
          <a:ln>
            <a:noFill/>
          </a:ln>
        </p:spPr>
      </p:pic>
      <p:cxnSp>
        <p:nvCxnSpPr>
          <p:cNvPr id="92" name="Google Shape;92;p27"/>
          <p:cNvCxnSpPr/>
          <p:nvPr/>
        </p:nvCxnSpPr>
        <p:spPr>
          <a:xfrm>
            <a:off x="761999" y="3886200"/>
            <a:ext cx="320041" cy="0"/>
          </a:xfrm>
          <a:prstGeom prst="straightConnector1">
            <a:avLst/>
          </a:prstGeom>
          <a:noFill/>
          <a:ln cap="flat" cmpd="sng" w="19050">
            <a:solidFill>
              <a:srgbClr val="FFFFFF"/>
            </a:solidFill>
            <a:prstDash val="solid"/>
            <a:round/>
            <a:headEnd len="sm" w="sm" type="none"/>
            <a:tailEnd len="sm" w="sm" type="none"/>
          </a:ln>
          <a:effectLst>
            <a:outerShdw blurRad="254000" rotWithShape="0">
              <a:srgbClr val="000000">
                <a:alpha val="40000"/>
              </a:srgbClr>
            </a:outerShdw>
          </a:effectLst>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 Full Blue">
  <p:cSld name="Cover - Full Blue">
    <p:bg>
      <p:bgPr>
        <a:solidFill>
          <a:schemeClr val="accent1"/>
        </a:solidFill>
      </p:bgPr>
    </p:bg>
    <p:spTree>
      <p:nvGrpSpPr>
        <p:cNvPr id="93" name="Shape 93"/>
        <p:cNvGrpSpPr/>
        <p:nvPr/>
      </p:nvGrpSpPr>
      <p:grpSpPr>
        <a:xfrm>
          <a:off x="0" y="0"/>
          <a:ext cx="0" cy="0"/>
          <a:chOff x="0" y="0"/>
          <a:chExt cx="0" cy="0"/>
        </a:xfrm>
      </p:grpSpPr>
      <p:pic>
        <p:nvPicPr>
          <p:cNvPr descr="Picture 6" id="94" name="Google Shape;94;p28"/>
          <p:cNvPicPr preferRelativeResize="0"/>
          <p:nvPr/>
        </p:nvPicPr>
        <p:blipFill rotWithShape="1">
          <a:blip r:embed="rId2">
            <a:alphaModFix/>
          </a:blip>
          <a:srcRect b="0" l="0" r="0" t="0"/>
          <a:stretch/>
        </p:blipFill>
        <p:spPr>
          <a:xfrm>
            <a:off x="683805" y="685800"/>
            <a:ext cx="1828801" cy="544011"/>
          </a:xfrm>
          <a:prstGeom prst="rect">
            <a:avLst/>
          </a:prstGeom>
          <a:noFill/>
          <a:ln>
            <a:noFill/>
          </a:ln>
        </p:spPr>
      </p:pic>
      <p:sp>
        <p:nvSpPr>
          <p:cNvPr id="95" name="Google Shape;95;p28"/>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96" name="Google Shape;96;p28"/>
          <p:cNvSpPr txBox="1"/>
          <p:nvPr>
            <p:ph type="title"/>
          </p:nvPr>
        </p:nvSpPr>
        <p:spPr>
          <a:xfrm>
            <a:off x="685800" y="2133600"/>
            <a:ext cx="5486400" cy="160020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rgbClr val="FFFFFF"/>
              </a:buClr>
              <a:buSzPts val="1300"/>
              <a:buFont typeface="Gill Sans"/>
              <a:buNone/>
              <a:defRPr sz="1300">
                <a:solidFill>
                  <a:srgbClr val="FFFFFF"/>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97" name="Google Shape;97;p28"/>
          <p:cNvSpPr txBox="1"/>
          <p:nvPr>
            <p:ph idx="1" type="body"/>
          </p:nvPr>
        </p:nvSpPr>
        <p:spPr>
          <a:xfrm>
            <a:off x="685800" y="4114800"/>
            <a:ext cx="3429000" cy="1600200"/>
          </a:xfrm>
          <a:prstGeom prst="rect">
            <a:avLst/>
          </a:prstGeom>
          <a:noFill/>
          <a:ln>
            <a:noFill/>
          </a:ln>
        </p:spPr>
        <p:txBody>
          <a:bodyPr anchorCtr="0" anchor="t" bIns="45700" lIns="45700" spcFirstLastPara="1" rIns="45700" wrap="square" tIns="45700">
            <a:normAutofit/>
          </a:bodyPr>
          <a:lstStyle>
            <a:lvl1pPr indent="-228600" lvl="0" marL="457200" algn="l">
              <a:lnSpc>
                <a:spcPct val="100000"/>
              </a:lnSpc>
              <a:spcBef>
                <a:spcPts val="500"/>
              </a:spcBef>
              <a:spcAft>
                <a:spcPts val="0"/>
              </a:spcAft>
              <a:buClr>
                <a:srgbClr val="FFFFFF"/>
              </a:buClr>
              <a:buSzPts val="700"/>
              <a:buFont typeface="Gill Sans"/>
              <a:buNone/>
              <a:defRPr sz="700">
                <a:solidFill>
                  <a:srgbClr val="FFFFFF"/>
                </a:solidFill>
              </a:defRPr>
            </a:lvl1pPr>
            <a:lvl2pPr indent="-228600" lvl="1" marL="914400" algn="l">
              <a:lnSpc>
                <a:spcPct val="100000"/>
              </a:lnSpc>
              <a:spcBef>
                <a:spcPts val="500"/>
              </a:spcBef>
              <a:spcAft>
                <a:spcPts val="0"/>
              </a:spcAft>
              <a:buClr>
                <a:srgbClr val="FFFFFF"/>
              </a:buClr>
              <a:buSzPts val="700"/>
              <a:buFont typeface="Gill Sans"/>
              <a:buNone/>
              <a:defRPr sz="700">
                <a:solidFill>
                  <a:srgbClr val="FFFFFF"/>
                </a:solidFill>
              </a:defRPr>
            </a:lvl2pPr>
            <a:lvl3pPr indent="-228600" lvl="2" marL="1371600" algn="l">
              <a:lnSpc>
                <a:spcPct val="100000"/>
              </a:lnSpc>
              <a:spcBef>
                <a:spcPts val="500"/>
              </a:spcBef>
              <a:spcAft>
                <a:spcPts val="0"/>
              </a:spcAft>
              <a:buClr>
                <a:srgbClr val="FFFFFF"/>
              </a:buClr>
              <a:buSzPts val="700"/>
              <a:buFont typeface="Gill Sans"/>
              <a:buNone/>
              <a:defRPr sz="700">
                <a:solidFill>
                  <a:srgbClr val="FFFFFF"/>
                </a:solidFill>
              </a:defRPr>
            </a:lvl3pPr>
            <a:lvl4pPr indent="-228600" lvl="3" marL="1828800" algn="l">
              <a:lnSpc>
                <a:spcPct val="100000"/>
              </a:lnSpc>
              <a:spcBef>
                <a:spcPts val="500"/>
              </a:spcBef>
              <a:spcAft>
                <a:spcPts val="0"/>
              </a:spcAft>
              <a:buClr>
                <a:srgbClr val="FFFFFF"/>
              </a:buClr>
              <a:buSzPts val="700"/>
              <a:buFont typeface="Gill Sans"/>
              <a:buNone/>
              <a:defRPr sz="700">
                <a:solidFill>
                  <a:srgbClr val="FFFFFF"/>
                </a:solidFill>
              </a:defRPr>
            </a:lvl4pPr>
            <a:lvl5pPr indent="-228600" lvl="4" marL="2286000" algn="l">
              <a:lnSpc>
                <a:spcPct val="100000"/>
              </a:lnSpc>
              <a:spcBef>
                <a:spcPts val="500"/>
              </a:spcBef>
              <a:spcAft>
                <a:spcPts val="0"/>
              </a:spcAft>
              <a:buClr>
                <a:srgbClr val="FFFFFF"/>
              </a:buClr>
              <a:buSzPts val="700"/>
              <a:buFont typeface="Gill Sans"/>
              <a:buNone/>
              <a:defRPr sz="7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cxnSp>
        <p:nvCxnSpPr>
          <p:cNvPr id="98" name="Google Shape;98;p28"/>
          <p:cNvCxnSpPr/>
          <p:nvPr/>
        </p:nvCxnSpPr>
        <p:spPr>
          <a:xfrm>
            <a:off x="761999" y="3886200"/>
            <a:ext cx="320041" cy="0"/>
          </a:xfrm>
          <a:prstGeom prst="straightConnector1">
            <a:avLst/>
          </a:prstGeom>
          <a:noFill/>
          <a:ln cap="flat" cmpd="sng" w="19050">
            <a:solidFill>
              <a:srgbClr val="FFFFFF"/>
            </a:solidFill>
            <a:prstDash val="solid"/>
            <a:round/>
            <a:headEnd len="sm" w="sm" type="none"/>
            <a:tailEnd len="sm" w="sm"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Full Blue">
  <p:cSld name="Divider - Full Blue">
    <p:bg>
      <p:bgPr>
        <a:solidFill>
          <a:schemeClr val="accent1"/>
        </a:solidFill>
      </p:bgPr>
    </p:bg>
    <p:spTree>
      <p:nvGrpSpPr>
        <p:cNvPr id="99" name="Shape 99"/>
        <p:cNvGrpSpPr/>
        <p:nvPr/>
      </p:nvGrpSpPr>
      <p:grpSpPr>
        <a:xfrm>
          <a:off x="0" y="0"/>
          <a:ext cx="0" cy="0"/>
          <a:chOff x="0" y="0"/>
          <a:chExt cx="0" cy="0"/>
        </a:xfrm>
      </p:grpSpPr>
      <p:sp>
        <p:nvSpPr>
          <p:cNvPr id="100" name="Google Shape;100;p29"/>
          <p:cNvSpPr txBox="1"/>
          <p:nvPr>
            <p:ph type="title"/>
          </p:nvPr>
        </p:nvSpPr>
        <p:spPr>
          <a:xfrm>
            <a:off x="1143000" y="827785"/>
            <a:ext cx="5486400" cy="300083"/>
          </a:xfrm>
          <a:prstGeom prst="rect">
            <a:avLst/>
          </a:prstGeom>
          <a:noFill/>
          <a:ln>
            <a:noFill/>
          </a:ln>
        </p:spPr>
        <p:txBody>
          <a:bodyPr anchorCtr="0" anchor="t" bIns="45700" lIns="45700" spcFirstLastPara="1" rIns="45700" wrap="square" tIns="45700">
            <a:normAutofit/>
          </a:bodyPr>
          <a:lstStyle>
            <a:lvl1pPr lvl="0" algn="l">
              <a:lnSpc>
                <a:spcPct val="100000"/>
              </a:lnSpc>
              <a:spcBef>
                <a:spcPts val="0"/>
              </a:spcBef>
              <a:spcAft>
                <a:spcPts val="0"/>
              </a:spcAft>
              <a:buClr>
                <a:srgbClr val="FFFFFF"/>
              </a:buClr>
              <a:buSzPts val="1300"/>
              <a:buFont typeface="Gill Sans"/>
              <a:buNone/>
              <a:defRPr sz="1300">
                <a:solidFill>
                  <a:srgbClr val="FFFFFF"/>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101" name="Google Shape;101;p29"/>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pic>
        <p:nvPicPr>
          <p:cNvPr descr="Picture 5" id="102" name="Google Shape;102;p29"/>
          <p:cNvPicPr preferRelativeResize="0"/>
          <p:nvPr/>
        </p:nvPicPr>
        <p:blipFill rotWithShape="1">
          <a:blip r:embed="rId2">
            <a:alphaModFix/>
          </a:blip>
          <a:srcRect b="0" l="0" r="0" t="0"/>
          <a:stretch/>
        </p:blipFill>
        <p:spPr>
          <a:xfrm>
            <a:off x="685800" y="5943600"/>
            <a:ext cx="1536971" cy="457200"/>
          </a:xfrm>
          <a:prstGeom prst="rect">
            <a:avLst/>
          </a:prstGeom>
          <a:noFill/>
          <a:ln>
            <a:noFill/>
          </a:ln>
        </p:spPr>
      </p:pic>
      <p:cxnSp>
        <p:nvCxnSpPr>
          <p:cNvPr id="103" name="Google Shape;103;p29"/>
          <p:cNvCxnSpPr/>
          <p:nvPr/>
        </p:nvCxnSpPr>
        <p:spPr>
          <a:xfrm>
            <a:off x="746759" y="990600"/>
            <a:ext cx="320041" cy="0"/>
          </a:xfrm>
          <a:prstGeom prst="straightConnector1">
            <a:avLst/>
          </a:prstGeom>
          <a:noFill/>
          <a:ln cap="flat" cmpd="sng" w="19050">
            <a:solidFill>
              <a:srgbClr val="FFFFFF"/>
            </a:solidFill>
            <a:prstDash val="solid"/>
            <a:round/>
            <a:headEnd len="sm" w="sm" type="none"/>
            <a:tailEnd len="sm" w="sm"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Gray 1 Content">
  <p:cSld name="Blue/Gray 1 Content">
    <p:spTree>
      <p:nvGrpSpPr>
        <p:cNvPr id="104" name="Shape 104"/>
        <p:cNvGrpSpPr/>
        <p:nvPr/>
      </p:nvGrpSpPr>
      <p:grpSpPr>
        <a:xfrm>
          <a:off x="0" y="0"/>
          <a:ext cx="0" cy="0"/>
          <a:chOff x="0" y="0"/>
          <a:chExt cx="0" cy="0"/>
        </a:xfrm>
      </p:grpSpPr>
      <p:sp>
        <p:nvSpPr>
          <p:cNvPr id="105" name="Google Shape;105;p30"/>
          <p:cNvSpPr txBox="1"/>
          <p:nvPr>
            <p:ph idx="1" type="body"/>
          </p:nvPr>
        </p:nvSpPr>
        <p:spPr>
          <a:xfrm>
            <a:off x="685800" y="1600200"/>
            <a:ext cx="7772400" cy="4572000"/>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06" name="Google Shape;106;p30"/>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07" name="Google Shape;107;p30"/>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Gray 2 Content">
  <p:cSld name="Blue/Gray 2 Content">
    <p:spTree>
      <p:nvGrpSpPr>
        <p:cNvPr id="108" name="Shape 108"/>
        <p:cNvGrpSpPr/>
        <p:nvPr/>
      </p:nvGrpSpPr>
      <p:grpSpPr>
        <a:xfrm>
          <a:off x="0" y="0"/>
          <a:ext cx="0" cy="0"/>
          <a:chOff x="0" y="0"/>
          <a:chExt cx="0" cy="0"/>
        </a:xfrm>
      </p:grpSpPr>
      <p:sp>
        <p:nvSpPr>
          <p:cNvPr id="109" name="Google Shape;109;p31"/>
          <p:cNvSpPr txBox="1"/>
          <p:nvPr>
            <p:ph idx="1" type="body"/>
          </p:nvPr>
        </p:nvSpPr>
        <p:spPr>
          <a:xfrm>
            <a:off x="686104" y="1600200"/>
            <a:ext cx="3809697"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10" name="Google Shape;110;p31"/>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11" name="Google Shape;111;p31"/>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Gray 3 Content">
  <p:cSld name="Blue/Gray 3 Content">
    <p:spTree>
      <p:nvGrpSpPr>
        <p:cNvPr id="112" name="Shape 112"/>
        <p:cNvGrpSpPr/>
        <p:nvPr/>
      </p:nvGrpSpPr>
      <p:grpSpPr>
        <a:xfrm>
          <a:off x="0" y="0"/>
          <a:ext cx="0" cy="0"/>
          <a:chOff x="0" y="0"/>
          <a:chExt cx="0" cy="0"/>
        </a:xfrm>
      </p:grpSpPr>
      <p:sp>
        <p:nvSpPr>
          <p:cNvPr id="113" name="Google Shape;113;p32"/>
          <p:cNvSpPr txBox="1"/>
          <p:nvPr>
            <p:ph idx="1" type="body"/>
          </p:nvPr>
        </p:nvSpPr>
        <p:spPr>
          <a:xfrm>
            <a:off x="686104" y="1600200"/>
            <a:ext cx="2514296"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14" name="Google Shape;114;p32"/>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15" name="Google Shape;115;p32"/>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Gray 1 Content + Bottom Photo">
  <p:cSld name="Blue/Gray 1 Content + Bottom Photo">
    <p:spTree>
      <p:nvGrpSpPr>
        <p:cNvPr id="116" name="Shape 116"/>
        <p:cNvGrpSpPr/>
        <p:nvPr/>
      </p:nvGrpSpPr>
      <p:grpSpPr>
        <a:xfrm>
          <a:off x="0" y="0"/>
          <a:ext cx="0" cy="0"/>
          <a:chOff x="0" y="0"/>
          <a:chExt cx="0" cy="0"/>
        </a:xfrm>
      </p:grpSpPr>
      <p:sp>
        <p:nvSpPr>
          <p:cNvPr id="117" name="Google Shape;117;p33"/>
          <p:cNvSpPr/>
          <p:nvPr>
            <p:ph idx="2" type="pic"/>
          </p:nvPr>
        </p:nvSpPr>
        <p:spPr>
          <a:xfrm>
            <a:off x="152400" y="3429000"/>
            <a:ext cx="8839200" cy="3276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118" name="Google Shape;118;p33"/>
          <p:cNvSpPr txBox="1"/>
          <p:nvPr>
            <p:ph idx="1" type="body"/>
          </p:nvPr>
        </p:nvSpPr>
        <p:spPr>
          <a:xfrm rot="-5400000">
            <a:off x="7527666" y="47348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19" name="Google Shape;119;p33"/>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120" name="Google Shape;120;p33"/>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Gray 1 Content + Right Photo">
  <p:cSld name="Blue/Gray 1 Content + Right Photo">
    <p:spTree>
      <p:nvGrpSpPr>
        <p:cNvPr id="121" name="Shape 121"/>
        <p:cNvGrpSpPr/>
        <p:nvPr/>
      </p:nvGrpSpPr>
      <p:grpSpPr>
        <a:xfrm>
          <a:off x="0" y="0"/>
          <a:ext cx="0" cy="0"/>
          <a:chOff x="0" y="0"/>
          <a:chExt cx="0" cy="0"/>
        </a:xfrm>
      </p:grpSpPr>
      <p:sp>
        <p:nvSpPr>
          <p:cNvPr id="122" name="Google Shape;122;p34"/>
          <p:cNvSpPr/>
          <p:nvPr>
            <p:ph idx="2" type="pic"/>
          </p:nvPr>
        </p:nvSpPr>
        <p:spPr>
          <a:xfrm>
            <a:off x="45720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123" name="Google Shape;123;p34"/>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124" name="Google Shape;124;p34"/>
          <p:cNvSpPr txBox="1"/>
          <p:nvPr>
            <p:ph idx="1" type="body"/>
          </p:nvPr>
        </p:nvSpPr>
        <p:spPr>
          <a:xfrm>
            <a:off x="685800" y="2057400"/>
            <a:ext cx="3657600" cy="41148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25" name="Google Shape;125;p34"/>
          <p:cNvSpPr txBox="1"/>
          <p:nvPr>
            <p:ph type="title"/>
          </p:nvPr>
        </p:nvSpPr>
        <p:spPr>
          <a:xfrm>
            <a:off x="685801" y="1524046"/>
            <a:ext cx="3657297"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126" name="Google Shape;126;p34"/>
          <p:cNvSpPr txBox="1"/>
          <p:nvPr>
            <p:ph idx="3" type="body"/>
          </p:nvPr>
        </p:nvSpPr>
        <p:spPr>
          <a:xfrm rot="-5400000">
            <a:off x="7527666" y="14582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Gray Title Only">
  <p:cSld name="Blue/Gray Title Only">
    <p:spTree>
      <p:nvGrpSpPr>
        <p:cNvPr id="127" name="Shape 127"/>
        <p:cNvGrpSpPr/>
        <p:nvPr/>
      </p:nvGrpSpPr>
      <p:grpSpPr>
        <a:xfrm>
          <a:off x="0" y="0"/>
          <a:ext cx="0" cy="0"/>
          <a:chOff x="0" y="0"/>
          <a:chExt cx="0" cy="0"/>
        </a:xfrm>
      </p:grpSpPr>
      <p:sp>
        <p:nvSpPr>
          <p:cNvPr id="128" name="Google Shape;128;p35"/>
          <p:cNvSpPr/>
          <p:nvPr>
            <p:ph idx="2" type="pic"/>
          </p:nvPr>
        </p:nvSpPr>
        <p:spPr>
          <a:xfrm>
            <a:off x="1524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129" name="Google Shape;129;p35"/>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30" name="Google Shape;130;p35"/>
          <p:cNvSpPr txBox="1"/>
          <p:nvPr>
            <p:ph idx="1" type="body"/>
          </p:nvPr>
        </p:nvSpPr>
        <p:spPr>
          <a:xfrm rot="-5400000">
            <a:off x="3108067" y="14582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31" name="Google Shape;131;p35"/>
          <p:cNvSpPr txBox="1"/>
          <p:nvPr>
            <p:ph type="title"/>
          </p:nvPr>
        </p:nvSpPr>
        <p:spPr>
          <a:xfrm>
            <a:off x="4877103" y="3651860"/>
            <a:ext cx="3885897"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White 1 Content">
  <p:cSld name="Blue/White 1 Content">
    <p:bg>
      <p:bgPr>
        <a:solidFill>
          <a:srgbClr val="FFFFFF"/>
        </a:solidFill>
      </p:bgPr>
    </p:bg>
    <p:spTree>
      <p:nvGrpSpPr>
        <p:cNvPr id="132" name="Shape 132"/>
        <p:cNvGrpSpPr/>
        <p:nvPr/>
      </p:nvGrpSpPr>
      <p:grpSpPr>
        <a:xfrm>
          <a:off x="0" y="0"/>
          <a:ext cx="0" cy="0"/>
          <a:chOff x="0" y="0"/>
          <a:chExt cx="0" cy="0"/>
        </a:xfrm>
      </p:grpSpPr>
      <p:sp>
        <p:nvSpPr>
          <p:cNvPr id="133" name="Google Shape;133;p36"/>
          <p:cNvSpPr txBox="1"/>
          <p:nvPr>
            <p:ph idx="1" type="body"/>
          </p:nvPr>
        </p:nvSpPr>
        <p:spPr>
          <a:xfrm>
            <a:off x="685800" y="1600200"/>
            <a:ext cx="7772400" cy="4572000"/>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34" name="Google Shape;134;p36"/>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35" name="Google Shape;135;p36"/>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White 2 Content">
  <p:cSld name="Blue/White 2 Content">
    <p:bg>
      <p:bgPr>
        <a:solidFill>
          <a:srgbClr val="FFFFFF"/>
        </a:solidFill>
      </p:bgPr>
    </p:bg>
    <p:spTree>
      <p:nvGrpSpPr>
        <p:cNvPr id="136" name="Shape 136"/>
        <p:cNvGrpSpPr/>
        <p:nvPr/>
      </p:nvGrpSpPr>
      <p:grpSpPr>
        <a:xfrm>
          <a:off x="0" y="0"/>
          <a:ext cx="0" cy="0"/>
          <a:chOff x="0" y="0"/>
          <a:chExt cx="0" cy="0"/>
        </a:xfrm>
      </p:grpSpPr>
      <p:sp>
        <p:nvSpPr>
          <p:cNvPr id="137" name="Google Shape;137;p37"/>
          <p:cNvSpPr txBox="1"/>
          <p:nvPr>
            <p:ph idx="1" type="body"/>
          </p:nvPr>
        </p:nvSpPr>
        <p:spPr>
          <a:xfrm>
            <a:off x="686104" y="1600200"/>
            <a:ext cx="3809697"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38" name="Google Shape;138;p37"/>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39" name="Google Shape;139;p37"/>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White 3 Content">
  <p:cSld name="Blue/White 3 Content">
    <p:bg>
      <p:bgPr>
        <a:solidFill>
          <a:srgbClr val="FFFFFF"/>
        </a:solidFill>
      </p:bgPr>
    </p:bg>
    <p:spTree>
      <p:nvGrpSpPr>
        <p:cNvPr id="140" name="Shape 140"/>
        <p:cNvGrpSpPr/>
        <p:nvPr/>
      </p:nvGrpSpPr>
      <p:grpSpPr>
        <a:xfrm>
          <a:off x="0" y="0"/>
          <a:ext cx="0" cy="0"/>
          <a:chOff x="0" y="0"/>
          <a:chExt cx="0" cy="0"/>
        </a:xfrm>
      </p:grpSpPr>
      <p:sp>
        <p:nvSpPr>
          <p:cNvPr id="141" name="Google Shape;141;p38"/>
          <p:cNvSpPr txBox="1"/>
          <p:nvPr>
            <p:ph idx="1" type="body"/>
          </p:nvPr>
        </p:nvSpPr>
        <p:spPr>
          <a:xfrm>
            <a:off x="686104" y="1600200"/>
            <a:ext cx="2514296"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42" name="Google Shape;142;p38"/>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43" name="Google Shape;143;p38"/>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White 1 Content + Bottom Photo">
  <p:cSld name="Blue/White 1 Content + Bottom Photo">
    <p:bg>
      <p:bgPr>
        <a:solidFill>
          <a:srgbClr val="FFFFFF"/>
        </a:solidFill>
      </p:bgPr>
    </p:bg>
    <p:spTree>
      <p:nvGrpSpPr>
        <p:cNvPr id="144" name="Shape 144"/>
        <p:cNvGrpSpPr/>
        <p:nvPr/>
      </p:nvGrpSpPr>
      <p:grpSpPr>
        <a:xfrm>
          <a:off x="0" y="0"/>
          <a:ext cx="0" cy="0"/>
          <a:chOff x="0" y="0"/>
          <a:chExt cx="0" cy="0"/>
        </a:xfrm>
      </p:grpSpPr>
      <p:sp>
        <p:nvSpPr>
          <p:cNvPr id="145" name="Google Shape;145;p39"/>
          <p:cNvSpPr/>
          <p:nvPr>
            <p:ph idx="2" type="pic"/>
          </p:nvPr>
        </p:nvSpPr>
        <p:spPr>
          <a:xfrm>
            <a:off x="152400" y="3429000"/>
            <a:ext cx="8839200" cy="3276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146" name="Google Shape;146;p39"/>
          <p:cNvSpPr txBox="1"/>
          <p:nvPr>
            <p:ph idx="1" type="body"/>
          </p:nvPr>
        </p:nvSpPr>
        <p:spPr>
          <a:xfrm rot="-5400000">
            <a:off x="7527666" y="47348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47" name="Google Shape;147;p39"/>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148" name="Google Shape;148;p39"/>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White 1 Content + Right Photo">
  <p:cSld name="Blue/White 1 Content + Right Photo">
    <p:bg>
      <p:bgPr>
        <a:solidFill>
          <a:srgbClr val="FFFFFF"/>
        </a:solidFill>
      </p:bgPr>
    </p:bg>
    <p:spTree>
      <p:nvGrpSpPr>
        <p:cNvPr id="149" name="Shape 149"/>
        <p:cNvGrpSpPr/>
        <p:nvPr/>
      </p:nvGrpSpPr>
      <p:grpSpPr>
        <a:xfrm>
          <a:off x="0" y="0"/>
          <a:ext cx="0" cy="0"/>
          <a:chOff x="0" y="0"/>
          <a:chExt cx="0" cy="0"/>
        </a:xfrm>
      </p:grpSpPr>
      <p:sp>
        <p:nvSpPr>
          <p:cNvPr id="150" name="Google Shape;150;p40"/>
          <p:cNvSpPr/>
          <p:nvPr>
            <p:ph idx="2" type="pic"/>
          </p:nvPr>
        </p:nvSpPr>
        <p:spPr>
          <a:xfrm>
            <a:off x="45720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151" name="Google Shape;151;p40"/>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152" name="Google Shape;152;p40"/>
          <p:cNvSpPr txBox="1"/>
          <p:nvPr>
            <p:ph idx="1" type="body"/>
          </p:nvPr>
        </p:nvSpPr>
        <p:spPr>
          <a:xfrm>
            <a:off x="685800" y="2057400"/>
            <a:ext cx="3657600" cy="41148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53" name="Google Shape;153;p40"/>
          <p:cNvSpPr txBox="1"/>
          <p:nvPr>
            <p:ph type="title"/>
          </p:nvPr>
        </p:nvSpPr>
        <p:spPr>
          <a:xfrm>
            <a:off x="685801" y="1524046"/>
            <a:ext cx="3657297"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154" name="Google Shape;154;p40"/>
          <p:cNvSpPr txBox="1"/>
          <p:nvPr>
            <p:ph idx="3" type="body"/>
          </p:nvPr>
        </p:nvSpPr>
        <p:spPr>
          <a:xfrm rot="-5400000">
            <a:off x="7527666" y="14582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White Title + Left Photo">
  <p:cSld name="Blue/White Title + Left Photo">
    <p:bg>
      <p:bgPr>
        <a:solidFill>
          <a:srgbClr val="FFFFFF"/>
        </a:solidFill>
      </p:bgPr>
    </p:bg>
    <p:spTree>
      <p:nvGrpSpPr>
        <p:cNvPr id="155" name="Shape 155"/>
        <p:cNvGrpSpPr/>
        <p:nvPr/>
      </p:nvGrpSpPr>
      <p:grpSpPr>
        <a:xfrm>
          <a:off x="0" y="0"/>
          <a:ext cx="0" cy="0"/>
          <a:chOff x="0" y="0"/>
          <a:chExt cx="0" cy="0"/>
        </a:xfrm>
      </p:grpSpPr>
      <p:sp>
        <p:nvSpPr>
          <p:cNvPr id="156" name="Google Shape;156;p41"/>
          <p:cNvSpPr/>
          <p:nvPr>
            <p:ph idx="2" type="pic"/>
          </p:nvPr>
        </p:nvSpPr>
        <p:spPr>
          <a:xfrm>
            <a:off x="1524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157" name="Google Shape;157;p41"/>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58" name="Google Shape;158;p41"/>
          <p:cNvSpPr txBox="1"/>
          <p:nvPr>
            <p:ph idx="1" type="body"/>
          </p:nvPr>
        </p:nvSpPr>
        <p:spPr>
          <a:xfrm rot="-5400000">
            <a:off x="3108067" y="14582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59" name="Google Shape;159;p41"/>
          <p:cNvSpPr txBox="1"/>
          <p:nvPr>
            <p:ph type="title"/>
          </p:nvPr>
        </p:nvSpPr>
        <p:spPr>
          <a:xfrm>
            <a:off x="4877103" y="3311831"/>
            <a:ext cx="3885897" cy="274050"/>
          </a:xfrm>
          <a:prstGeom prst="rect">
            <a:avLst/>
          </a:prstGeom>
          <a:noFill/>
          <a:ln>
            <a:noFill/>
          </a:ln>
        </p:spPr>
        <p:txBody>
          <a:bodyPr anchorCtr="0" anchor="ctr"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E7E5"/>
        </a:solidFill>
      </p:bgPr>
    </p:bg>
    <p:spTree>
      <p:nvGrpSpPr>
        <p:cNvPr id="5" name="Shape 5"/>
        <p:cNvGrpSpPr/>
        <p:nvPr/>
      </p:nvGrpSpPr>
      <p:grpSpPr>
        <a:xfrm>
          <a:off x="0" y="0"/>
          <a:ext cx="0" cy="0"/>
          <a:chOff x="0" y="0"/>
          <a:chExt cx="0" cy="0"/>
        </a:xfrm>
      </p:grpSpPr>
      <p:sp>
        <p:nvSpPr>
          <p:cNvPr id="6" name="Google Shape;6;p12"/>
          <p:cNvSpPr/>
          <p:nvPr/>
        </p:nvSpPr>
        <p:spPr>
          <a:xfrm>
            <a:off x="0" y="0"/>
            <a:ext cx="9144001" cy="6858001"/>
          </a:xfrm>
          <a:custGeom>
            <a:rect b="b" l="l" r="r" t="t"/>
            <a:pathLst>
              <a:path extrusionOk="0" h="21600" w="21600">
                <a:moveTo>
                  <a:pt x="0" y="0"/>
                </a:moveTo>
                <a:lnTo>
                  <a:pt x="21600" y="0"/>
                </a:lnTo>
                <a:lnTo>
                  <a:pt x="21600" y="21600"/>
                </a:lnTo>
                <a:lnTo>
                  <a:pt x="0" y="21600"/>
                </a:lnTo>
                <a:close/>
                <a:moveTo>
                  <a:pt x="360" y="480"/>
                </a:moveTo>
                <a:lnTo>
                  <a:pt x="360" y="21120"/>
                </a:lnTo>
                <a:lnTo>
                  <a:pt x="21240" y="21120"/>
                </a:lnTo>
                <a:lnTo>
                  <a:pt x="21240" y="480"/>
                </a:lnTo>
                <a:close/>
              </a:path>
            </a:pathLst>
          </a:cu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Gill Sans"/>
              <a:buNone/>
            </a:pPr>
            <a:r>
              <a:t/>
            </a:r>
            <a:endParaRPr b="0" i="0" sz="1800" u="none" cap="none" strike="noStrike">
              <a:solidFill>
                <a:srgbClr val="000000"/>
              </a:solidFill>
              <a:latin typeface="Gill Sans"/>
              <a:ea typeface="Gill Sans"/>
              <a:cs typeface="Gill Sans"/>
              <a:sym typeface="Gill Sans"/>
            </a:endParaRPr>
          </a:p>
        </p:txBody>
      </p:sp>
      <p:sp>
        <p:nvSpPr>
          <p:cNvPr id="7" name="Google Shape;7;p12"/>
          <p:cNvSpPr txBox="1"/>
          <p:nvPr>
            <p:ph idx="1" type="body"/>
          </p:nvPr>
        </p:nvSpPr>
        <p:spPr>
          <a:xfrm>
            <a:off x="685800" y="1600200"/>
            <a:ext cx="7772400" cy="4572000"/>
          </a:xfrm>
          <a:prstGeom prst="rect">
            <a:avLst/>
          </a:prstGeom>
          <a:noFill/>
          <a:ln>
            <a:noFill/>
          </a:ln>
        </p:spPr>
        <p:txBody>
          <a:bodyPr anchorCtr="0" anchor="t" bIns="45700" lIns="45700" spcFirstLastPara="1" rIns="45700" wrap="square" tIns="45700">
            <a:normAutofit/>
          </a:bodyPr>
          <a:lstStyle>
            <a:lvl1pPr indent="-279400" lvl="0" marL="4572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indent="-279400" lvl="1" marL="9144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indent="-279400" lvl="2" marL="13716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indent="-279400" lvl="3" marL="18288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indent="-279400" lvl="4" marL="22860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indent="-279400" lvl="5" marL="27432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indent="-279400" lvl="6" marL="32004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indent="-279400" lvl="7" marL="36576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indent="-279400" lvl="8" marL="41148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8" name="Google Shape;8;p12"/>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1pPr>
            <a:lvl2pPr indent="0" lvl="1"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2pPr>
            <a:lvl3pPr indent="0" lvl="2"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3pPr>
            <a:lvl4pPr indent="0" lvl="3"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4pPr>
            <a:lvl5pPr indent="0" lvl="4"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5pPr>
            <a:lvl6pPr indent="0" lvl="5"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6pPr>
            <a:lvl7pPr indent="0" lvl="6"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7pPr>
            <a:lvl8pPr indent="0" lvl="7"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8pPr>
            <a:lvl9pPr indent="0" lvl="8"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s-MX"/>
              <a:t>‹#›</a:t>
            </a:fld>
            <a:endParaRPr/>
          </a:p>
        </p:txBody>
      </p:sp>
      <p:sp>
        <p:nvSpPr>
          <p:cNvPr id="9" name="Google Shape;9;p12"/>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1pPr>
            <a:lvl2pPr lvl="1"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2pPr>
            <a:lvl3pPr lvl="2"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3pPr>
            <a:lvl4pPr lvl="3"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4pPr>
            <a:lvl5pPr lvl="4"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5pPr>
            <a:lvl6pPr lvl="5"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6pPr>
            <a:lvl7pPr lvl="6"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7pPr>
            <a:lvl8pPr lvl="7"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8pPr>
            <a:lvl9pPr lvl="8"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11.png"/><Relationship Id="rId5"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leyes-mx.com/ley_federal_del_trabajo/134.htm" TargetMode="External"/><Relationship Id="rId4" Type="http://schemas.openxmlformats.org/officeDocument/2006/relationships/hyperlink" Target="https://leyes-mx.com/ley_federal_del_trabajo/135.htm" TargetMode="External"/><Relationship Id="rId5" Type="http://schemas.openxmlformats.org/officeDocument/2006/relationships/hyperlink" Target="https://leyes-mx.com/ley_federal_del_trabajo/47.htm" TargetMode="External"/><Relationship Id="rId6" Type="http://schemas.openxmlformats.org/officeDocument/2006/relationships/hyperlink" Target="https://www.revistaiqlaboral.com/que-son-las-actas-administrativas-en-materia-laboral/#toggle-id-4" TargetMode="External"/><Relationship Id="rId7"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
          <p:cNvSpPr txBox="1"/>
          <p:nvPr>
            <p:ph idx="12" type="sldNum"/>
          </p:nvPr>
        </p:nvSpPr>
        <p:spPr>
          <a:xfrm>
            <a:off x="8864599" y="6549769"/>
            <a:ext cx="127001" cy="127001"/>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rgbClr val="FFFFFF"/>
              </a:buClr>
              <a:buSzPts val="200"/>
              <a:buFont typeface="Gill Sans"/>
              <a:buNone/>
            </a:pPr>
            <a:fld id="{00000000-1234-1234-1234-123412341234}" type="slidenum">
              <a:rPr lang="es-MX">
                <a:solidFill>
                  <a:srgbClr val="FFFFFF"/>
                </a:solidFill>
              </a:rPr>
              <a:t>‹#›</a:t>
            </a:fld>
            <a:endParaRPr/>
          </a:p>
        </p:txBody>
      </p:sp>
      <p:grpSp>
        <p:nvGrpSpPr>
          <p:cNvPr id="165" name="Google Shape;165;p1"/>
          <p:cNvGrpSpPr/>
          <p:nvPr/>
        </p:nvGrpSpPr>
        <p:grpSpPr>
          <a:xfrm>
            <a:off x="450436" y="568664"/>
            <a:ext cx="2140365" cy="925711"/>
            <a:chOff x="0" y="0"/>
            <a:chExt cx="2140364" cy="925709"/>
          </a:xfrm>
        </p:grpSpPr>
        <p:sp>
          <p:nvSpPr>
            <p:cNvPr id="166" name="Google Shape;166;p1"/>
            <p:cNvSpPr/>
            <p:nvPr/>
          </p:nvSpPr>
          <p:spPr>
            <a:xfrm>
              <a:off x="0" y="0"/>
              <a:ext cx="2140364" cy="925709"/>
            </a:xfrm>
            <a:prstGeom prst="rect">
              <a:avLst/>
            </a:prstGeom>
            <a:solidFill>
              <a:schemeClr val="accent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Gill Sans"/>
                <a:buNone/>
              </a:pPr>
              <a:r>
                <a:t/>
              </a:r>
              <a:endParaRPr b="0" i="0" sz="1800" u="none" cap="none" strike="noStrike">
                <a:solidFill>
                  <a:srgbClr val="000000"/>
                </a:solidFill>
                <a:latin typeface="Gill Sans"/>
                <a:ea typeface="Gill Sans"/>
                <a:cs typeface="Gill Sans"/>
                <a:sym typeface="Gill Sans"/>
              </a:endParaRPr>
            </a:p>
          </p:txBody>
        </p:sp>
        <p:pic>
          <p:nvPicPr>
            <p:cNvPr descr="image5.png" id="167" name="Google Shape;167;p1"/>
            <p:cNvPicPr preferRelativeResize="0"/>
            <p:nvPr/>
          </p:nvPicPr>
          <p:blipFill rotWithShape="1">
            <a:blip r:embed="rId3">
              <a:alphaModFix/>
            </a:blip>
            <a:srcRect b="0" l="0" r="0" t="0"/>
            <a:stretch/>
          </p:blipFill>
          <p:spPr>
            <a:xfrm>
              <a:off x="0" y="0"/>
              <a:ext cx="2140364" cy="925709"/>
            </a:xfrm>
            <a:prstGeom prst="rect">
              <a:avLst/>
            </a:prstGeom>
            <a:noFill/>
            <a:ln>
              <a:noFill/>
            </a:ln>
          </p:spPr>
        </p:pic>
      </p:grpSp>
      <p:sp>
        <p:nvSpPr>
          <p:cNvPr id="168" name="Google Shape;168;p1"/>
          <p:cNvSpPr txBox="1"/>
          <p:nvPr>
            <p:ph type="title"/>
          </p:nvPr>
        </p:nvSpPr>
        <p:spPr>
          <a:xfrm>
            <a:off x="685800" y="2133600"/>
            <a:ext cx="8020878" cy="1600200"/>
          </a:xfrm>
          <a:prstGeom prst="rect">
            <a:avLst/>
          </a:prstGeom>
          <a:noFill/>
          <a:ln>
            <a:noFill/>
          </a:ln>
        </p:spPr>
        <p:txBody>
          <a:bodyPr anchorCtr="0" anchor="b" bIns="45700" lIns="45700" spcFirstLastPara="1" rIns="45700" wrap="square" tIns="45700">
            <a:normAutofit/>
          </a:bodyPr>
          <a:lstStyle/>
          <a:p>
            <a:pPr indent="0" lvl="0" marL="0" rtl="0" algn="ctr">
              <a:lnSpc>
                <a:spcPct val="100000"/>
              </a:lnSpc>
              <a:spcBef>
                <a:spcPts val="0"/>
              </a:spcBef>
              <a:spcAft>
                <a:spcPts val="0"/>
              </a:spcAft>
              <a:buClr>
                <a:srgbClr val="FFFFFF"/>
              </a:buClr>
              <a:buSzPts val="2000"/>
              <a:buFont typeface="Gill Sans"/>
              <a:buNone/>
            </a:pPr>
            <a:r>
              <a:rPr lang="es-MX" sz="2000"/>
              <a:t>COLABORADORES DE BAJO DESEMPEÑO</a:t>
            </a:r>
            <a:br>
              <a:rPr lang="es-MX" sz="2000"/>
            </a:br>
            <a:r>
              <a:rPr lang="es-MX" sz="2000"/>
              <a:t>O CON CONDUCTAS INDESEADAS</a:t>
            </a:r>
            <a:endParaRPr sz="2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
          <p:cNvSpPr txBox="1"/>
          <p:nvPr>
            <p:ph type="title"/>
          </p:nvPr>
        </p:nvSpPr>
        <p:spPr>
          <a:xfrm>
            <a:off x="686104" y="556591"/>
            <a:ext cx="7772401" cy="815011"/>
          </a:xfrm>
          <a:prstGeom prst="rect">
            <a:avLst/>
          </a:prstGeom>
          <a:noFill/>
          <a:ln>
            <a:noFill/>
          </a:ln>
        </p:spPr>
        <p:txBody>
          <a:bodyPr anchorCtr="0" anchor="b" bIns="45700" lIns="45700" spcFirstLastPara="1" rIns="45700" wrap="square" tIns="45700">
            <a:normAutofit/>
          </a:bodyPr>
          <a:lstStyle/>
          <a:p>
            <a:pPr indent="0" lvl="0" marL="0" rtl="0" algn="l">
              <a:lnSpc>
                <a:spcPct val="100000"/>
              </a:lnSpc>
              <a:spcBef>
                <a:spcPts val="0"/>
              </a:spcBef>
              <a:spcAft>
                <a:spcPts val="0"/>
              </a:spcAft>
              <a:buClr>
                <a:schemeClr val="accent2"/>
              </a:buClr>
              <a:buSzPts val="2400"/>
              <a:buFont typeface="Gill Sans"/>
              <a:buNone/>
            </a:pPr>
            <a:r>
              <a:rPr b="1" lang="es-MX" sz="2400"/>
              <a:t>AGENDA</a:t>
            </a:r>
            <a:endParaRPr/>
          </a:p>
        </p:txBody>
      </p:sp>
      <p:sp>
        <p:nvSpPr>
          <p:cNvPr id="174" name="Google Shape;174;p2"/>
          <p:cNvSpPr txBox="1"/>
          <p:nvPr>
            <p:ph idx="1" type="body"/>
          </p:nvPr>
        </p:nvSpPr>
        <p:spPr>
          <a:xfrm>
            <a:off x="686105" y="649356"/>
            <a:ext cx="7772400" cy="5615609"/>
          </a:xfrm>
          <a:prstGeom prst="rect">
            <a:avLst/>
          </a:prstGeom>
          <a:solidFill>
            <a:schemeClr val="accent1"/>
          </a:solidFill>
          <a:ln>
            <a:noFill/>
          </a:ln>
        </p:spPr>
        <p:txBody>
          <a:bodyPr anchorCtr="0" anchor="t" bIns="45700" lIns="45700" spcFirstLastPara="1" rIns="45700" wrap="square" tIns="45700">
            <a:normAutofit/>
          </a:bodyPr>
          <a:lstStyle/>
          <a:p>
            <a:pPr indent="0" lvl="0" marL="0" rtl="0" algn="l">
              <a:lnSpc>
                <a:spcPct val="100000"/>
              </a:lnSpc>
              <a:spcBef>
                <a:spcPts val="0"/>
              </a:spcBef>
              <a:spcAft>
                <a:spcPts val="0"/>
              </a:spcAft>
              <a:buClr>
                <a:srgbClr val="FFFFFF"/>
              </a:buClr>
              <a:buSzPts val="1929"/>
              <a:buNone/>
            </a:pPr>
            <a:br>
              <a:rPr lang="es-MX" sz="1929">
                <a:solidFill>
                  <a:srgbClr val="FFFFFF"/>
                </a:solidFill>
              </a:rPr>
            </a:br>
            <a:endParaRPr sz="780">
              <a:solidFill>
                <a:srgbClr val="FFFFFF"/>
              </a:solidFill>
            </a:endParaRPr>
          </a:p>
          <a:p>
            <a:pPr indent="0" lvl="1" marL="191542" rtl="0" algn="l">
              <a:lnSpc>
                <a:spcPct val="100000"/>
              </a:lnSpc>
              <a:spcBef>
                <a:spcPts val="500"/>
              </a:spcBef>
              <a:spcAft>
                <a:spcPts val="0"/>
              </a:spcAft>
              <a:buClr>
                <a:srgbClr val="FFFFFF"/>
              </a:buClr>
              <a:buSzPts val="1929"/>
              <a:buNone/>
            </a:pPr>
            <a:r>
              <a:rPr lang="es-MX" sz="1929">
                <a:solidFill>
                  <a:srgbClr val="FFFFFF"/>
                </a:solidFill>
              </a:rPr>
              <a:t>ÍNDICE</a:t>
            </a:r>
            <a:endParaRPr sz="1170">
              <a:solidFill>
                <a:srgbClr val="FFFFFF"/>
              </a:solidFill>
            </a:endParaRPr>
          </a:p>
          <a:p>
            <a:pPr indent="0" lvl="4" marL="490910" rtl="0" algn="l">
              <a:lnSpc>
                <a:spcPct val="100000"/>
              </a:lnSpc>
              <a:spcBef>
                <a:spcPts val="500"/>
              </a:spcBef>
              <a:spcAft>
                <a:spcPts val="0"/>
              </a:spcAft>
              <a:buClr>
                <a:srgbClr val="FFFFFF"/>
              </a:buClr>
              <a:buSzPts val="1929"/>
              <a:buNone/>
            </a:pPr>
            <a:br>
              <a:rPr b="1" lang="es-MX" sz="1929">
                <a:solidFill>
                  <a:srgbClr val="FFFFFF"/>
                </a:solidFill>
              </a:rPr>
            </a:br>
            <a:r>
              <a:rPr b="1" lang="es-MX" sz="1929">
                <a:solidFill>
                  <a:srgbClr val="FFFFFF"/>
                </a:solidFill>
              </a:rPr>
              <a:t>1. Introducción</a:t>
            </a:r>
            <a:endParaRPr b="1"/>
          </a:p>
          <a:p>
            <a:pPr indent="0" lvl="4" marL="490910" rtl="0" algn="l">
              <a:lnSpc>
                <a:spcPct val="100000"/>
              </a:lnSpc>
              <a:spcBef>
                <a:spcPts val="500"/>
              </a:spcBef>
              <a:spcAft>
                <a:spcPts val="0"/>
              </a:spcAft>
              <a:buClr>
                <a:srgbClr val="FFFFFF"/>
              </a:buClr>
              <a:buSzPts val="1929"/>
              <a:buNone/>
            </a:pPr>
            <a:r>
              <a:rPr b="1" lang="es-MX" sz="1929">
                <a:solidFill>
                  <a:srgbClr val="FFFFFF"/>
                </a:solidFill>
              </a:rPr>
              <a:t>2. Bajo desempeño</a:t>
            </a:r>
            <a:endParaRPr b="1"/>
          </a:p>
          <a:p>
            <a:pPr indent="0" lvl="4" marL="490910" rtl="0" algn="l">
              <a:lnSpc>
                <a:spcPct val="100000"/>
              </a:lnSpc>
              <a:spcBef>
                <a:spcPts val="500"/>
              </a:spcBef>
              <a:spcAft>
                <a:spcPts val="0"/>
              </a:spcAft>
              <a:buClr>
                <a:srgbClr val="FFFFFF"/>
              </a:buClr>
              <a:buSzPts val="1929"/>
              <a:buNone/>
            </a:pPr>
            <a:r>
              <a:rPr b="1" lang="es-MX" sz="1929">
                <a:solidFill>
                  <a:srgbClr val="FFFFFF"/>
                </a:solidFill>
              </a:rPr>
              <a:t>3. C</a:t>
            </a:r>
            <a:r>
              <a:rPr b="1" lang="es-MX" sz="1929">
                <a:solidFill>
                  <a:srgbClr val="FFFFFF"/>
                </a:solidFill>
              </a:rPr>
              <a:t>onductas indeseadas</a:t>
            </a:r>
            <a:endParaRPr b="1"/>
          </a:p>
          <a:p>
            <a:pPr indent="0" lvl="4" marL="490910" rtl="0" algn="l">
              <a:lnSpc>
                <a:spcPct val="100000"/>
              </a:lnSpc>
              <a:spcBef>
                <a:spcPts val="500"/>
              </a:spcBef>
              <a:spcAft>
                <a:spcPts val="0"/>
              </a:spcAft>
              <a:buClr>
                <a:srgbClr val="FFFFFF"/>
              </a:buClr>
              <a:buSzPts val="1929"/>
              <a:buNone/>
            </a:pPr>
            <a:r>
              <a:rPr b="1" lang="es-MX" sz="1929">
                <a:solidFill>
                  <a:srgbClr val="FFFFFF"/>
                </a:solidFill>
              </a:rPr>
              <a:t>4. Causales de despido</a:t>
            </a:r>
            <a:endParaRPr b="1"/>
          </a:p>
          <a:p>
            <a:pPr indent="0" lvl="4" marL="490910" rtl="0" algn="l">
              <a:lnSpc>
                <a:spcPct val="100000"/>
              </a:lnSpc>
              <a:spcBef>
                <a:spcPts val="500"/>
              </a:spcBef>
              <a:spcAft>
                <a:spcPts val="0"/>
              </a:spcAft>
              <a:buClr>
                <a:srgbClr val="FFFFFF"/>
              </a:buClr>
              <a:buSzPts val="1929"/>
              <a:buNone/>
            </a:pPr>
            <a:r>
              <a:rPr b="1" lang="es-MX" sz="1929">
                <a:solidFill>
                  <a:srgbClr val="FFFFFF"/>
                </a:solidFill>
              </a:rPr>
              <a:t>5. Algunas recomendaciones</a:t>
            </a:r>
            <a:endParaRPr b="1"/>
          </a:p>
          <a:p>
            <a:pPr indent="0" lvl="4" marL="490910" rtl="0" algn="l">
              <a:lnSpc>
                <a:spcPct val="100000"/>
              </a:lnSpc>
              <a:spcBef>
                <a:spcPts val="500"/>
              </a:spcBef>
              <a:spcAft>
                <a:spcPts val="0"/>
              </a:spcAft>
              <a:buClr>
                <a:srgbClr val="FFFFFF"/>
              </a:buClr>
              <a:buSzPts val="1929"/>
              <a:buNone/>
            </a:pPr>
            <a:r>
              <a:rPr b="1" lang="es-MX" sz="1929">
                <a:solidFill>
                  <a:srgbClr val="FFFFFF"/>
                </a:solidFill>
              </a:rPr>
              <a:t>5. Bibliografía</a:t>
            </a:r>
            <a:endParaRPr b="1"/>
          </a:p>
          <a:p>
            <a:pPr indent="0" lvl="4" marL="490910" rtl="0" algn="l">
              <a:lnSpc>
                <a:spcPct val="100000"/>
              </a:lnSpc>
              <a:spcBef>
                <a:spcPts val="500"/>
              </a:spcBef>
              <a:spcAft>
                <a:spcPts val="0"/>
              </a:spcAft>
              <a:buClr>
                <a:srgbClr val="FFFFFF"/>
              </a:buClr>
              <a:buSzPts val="1929"/>
              <a:buNone/>
            </a:pPr>
            <a:br>
              <a:rPr b="0" lang="es-MX" sz="1929">
                <a:solidFill>
                  <a:srgbClr val="FFFFFF"/>
                </a:solidFill>
              </a:rPr>
            </a:br>
            <a:endParaRPr b="0" sz="78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p>
            <a:pPr indent="0" lvl="0" marL="0" rtl="0" algn="l">
              <a:lnSpc>
                <a:spcPct val="100000"/>
              </a:lnSpc>
              <a:spcBef>
                <a:spcPts val="0"/>
              </a:spcBef>
              <a:spcAft>
                <a:spcPts val="0"/>
              </a:spcAft>
              <a:buClr>
                <a:schemeClr val="accent2"/>
              </a:buClr>
              <a:buSzPts val="1100"/>
              <a:buFont typeface="Gill Sans"/>
              <a:buNone/>
            </a:pPr>
            <a:r>
              <a:t/>
            </a:r>
            <a:endParaRPr/>
          </a:p>
        </p:txBody>
      </p:sp>
      <p:pic>
        <p:nvPicPr>
          <p:cNvPr id="180" name="Google Shape;180;p3"/>
          <p:cNvPicPr preferRelativeResize="0"/>
          <p:nvPr/>
        </p:nvPicPr>
        <p:blipFill rotWithShape="1">
          <a:blip r:embed="rId3">
            <a:alphaModFix/>
          </a:blip>
          <a:srcRect b="11280" l="6042" r="0" t="0"/>
          <a:stretch/>
        </p:blipFill>
        <p:spPr>
          <a:xfrm>
            <a:off x="162838" y="127322"/>
            <a:ext cx="8830691" cy="660914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4"/>
          <p:cNvSpPr txBox="1"/>
          <p:nvPr>
            <p:ph idx="1" type="body"/>
          </p:nvPr>
        </p:nvSpPr>
        <p:spPr>
          <a:xfrm>
            <a:off x="814192" y="1305078"/>
            <a:ext cx="7452986" cy="4572000"/>
          </a:xfrm>
          <a:prstGeom prst="rect">
            <a:avLst/>
          </a:prstGeom>
          <a:noFill/>
          <a:ln>
            <a:noFill/>
          </a:ln>
        </p:spPr>
        <p:txBody>
          <a:bodyPr anchorCtr="0" anchor="t" bIns="45700" lIns="45700" spcFirstLastPara="1" rIns="45700" wrap="square" tIns="45700">
            <a:normAutofit/>
          </a:bodyPr>
          <a:lstStyle/>
          <a:p>
            <a:pPr indent="0" lvl="0" marL="0" rtl="0" algn="just">
              <a:lnSpc>
                <a:spcPct val="100000"/>
              </a:lnSpc>
              <a:spcBef>
                <a:spcPts val="0"/>
              </a:spcBef>
              <a:spcAft>
                <a:spcPts val="0"/>
              </a:spcAft>
              <a:buClr>
                <a:srgbClr val="635C5B"/>
              </a:buClr>
              <a:buSzPts val="1600"/>
              <a:buNone/>
            </a:pPr>
            <a:r>
              <a:rPr lang="es-MX" sz="1600"/>
              <a:t>En toda organización humana pueden haber colaboradores que no cumplen con la expectativa organizacional por lo que hay que saber tomar las acciones adecuadas. Todo dependerá de la actitud del colaborador, los requerimientos organizacionales y la gravedad de la falta.</a:t>
            </a:r>
            <a:endParaRPr/>
          </a:p>
          <a:p>
            <a:pPr indent="0" lvl="0" marL="0" rtl="0" algn="just">
              <a:lnSpc>
                <a:spcPct val="100000"/>
              </a:lnSpc>
              <a:spcBef>
                <a:spcPts val="500"/>
              </a:spcBef>
              <a:spcAft>
                <a:spcPts val="0"/>
              </a:spcAft>
              <a:buClr>
                <a:srgbClr val="635C5B"/>
              </a:buClr>
              <a:buSzPts val="1600"/>
              <a:buNone/>
            </a:pPr>
            <a:r>
              <a:t/>
            </a:r>
            <a:endParaRPr sz="1600"/>
          </a:p>
          <a:p>
            <a:pPr indent="0" lvl="0" marL="0" rtl="0" algn="just">
              <a:lnSpc>
                <a:spcPct val="100000"/>
              </a:lnSpc>
              <a:spcBef>
                <a:spcPts val="500"/>
              </a:spcBef>
              <a:spcAft>
                <a:spcPts val="0"/>
              </a:spcAft>
              <a:buClr>
                <a:srgbClr val="635C5B"/>
              </a:buClr>
              <a:buSzPts val="1600"/>
              <a:buNone/>
            </a:pPr>
            <a:r>
              <a:rPr b="1" lang="es-MX" sz="1600"/>
              <a:t>Tipos de acción a tomar:</a:t>
            </a:r>
            <a:endParaRPr/>
          </a:p>
          <a:p>
            <a:pPr indent="-101600" lvl="0" marL="97110" rtl="0" algn="just">
              <a:lnSpc>
                <a:spcPct val="100000"/>
              </a:lnSpc>
              <a:spcBef>
                <a:spcPts val="500"/>
              </a:spcBef>
              <a:spcAft>
                <a:spcPts val="0"/>
              </a:spcAft>
              <a:buClr>
                <a:srgbClr val="635C5B"/>
              </a:buClr>
              <a:buSzPts val="1600"/>
              <a:buFont typeface="Gill Sans"/>
              <a:buChar char="-"/>
            </a:pPr>
            <a:r>
              <a:rPr lang="es-MX" sz="1600"/>
              <a:t>Motivar</a:t>
            </a:r>
            <a:endParaRPr/>
          </a:p>
          <a:p>
            <a:pPr indent="-101600" lvl="0" marL="97110" rtl="0" algn="just">
              <a:lnSpc>
                <a:spcPct val="100000"/>
              </a:lnSpc>
              <a:spcBef>
                <a:spcPts val="500"/>
              </a:spcBef>
              <a:spcAft>
                <a:spcPts val="0"/>
              </a:spcAft>
              <a:buClr>
                <a:srgbClr val="635C5B"/>
              </a:buClr>
              <a:buSzPts val="1600"/>
              <a:buFont typeface="Gill Sans"/>
              <a:buChar char="-"/>
            </a:pPr>
            <a:r>
              <a:rPr lang="es-MX" sz="1600"/>
              <a:t>Capacitar</a:t>
            </a:r>
            <a:endParaRPr/>
          </a:p>
          <a:p>
            <a:pPr indent="-101600" lvl="0" marL="97110" rtl="0" algn="just">
              <a:lnSpc>
                <a:spcPct val="100000"/>
              </a:lnSpc>
              <a:spcBef>
                <a:spcPts val="500"/>
              </a:spcBef>
              <a:spcAft>
                <a:spcPts val="0"/>
              </a:spcAft>
              <a:buClr>
                <a:srgbClr val="635C5B"/>
              </a:buClr>
              <a:buSzPts val="1600"/>
              <a:buFont typeface="Gill Sans"/>
              <a:buChar char="-"/>
            </a:pPr>
            <a:r>
              <a:rPr lang="es-MX" sz="1600"/>
              <a:t>Corregir</a:t>
            </a:r>
            <a:endParaRPr/>
          </a:p>
          <a:p>
            <a:pPr indent="-101600" lvl="0" marL="97110" rtl="0" algn="just">
              <a:lnSpc>
                <a:spcPct val="100000"/>
              </a:lnSpc>
              <a:spcBef>
                <a:spcPts val="500"/>
              </a:spcBef>
              <a:spcAft>
                <a:spcPts val="0"/>
              </a:spcAft>
              <a:buClr>
                <a:srgbClr val="635C5B"/>
              </a:buClr>
              <a:buSzPts val="1600"/>
              <a:buFont typeface="Gill Sans"/>
              <a:buChar char="-"/>
            </a:pPr>
            <a:r>
              <a:rPr lang="es-MX" sz="1600"/>
              <a:t>Llamar la atención</a:t>
            </a:r>
            <a:endParaRPr/>
          </a:p>
          <a:p>
            <a:pPr indent="-101600" lvl="0" marL="97110" rtl="0" algn="just">
              <a:lnSpc>
                <a:spcPct val="100000"/>
              </a:lnSpc>
              <a:spcBef>
                <a:spcPts val="500"/>
              </a:spcBef>
              <a:spcAft>
                <a:spcPts val="0"/>
              </a:spcAft>
              <a:buClr>
                <a:srgbClr val="635C5B"/>
              </a:buClr>
              <a:buSzPts val="1600"/>
              <a:buFont typeface="Gill Sans"/>
              <a:buChar char="-"/>
            </a:pPr>
            <a:r>
              <a:rPr lang="es-MX" sz="1600"/>
              <a:t>Levantar un acta administrativa</a:t>
            </a:r>
            <a:endParaRPr/>
          </a:p>
          <a:p>
            <a:pPr indent="-101600" lvl="0" marL="97110" rtl="0" algn="just">
              <a:lnSpc>
                <a:spcPct val="100000"/>
              </a:lnSpc>
              <a:spcBef>
                <a:spcPts val="500"/>
              </a:spcBef>
              <a:spcAft>
                <a:spcPts val="0"/>
              </a:spcAft>
              <a:buClr>
                <a:srgbClr val="635C5B"/>
              </a:buClr>
              <a:buSzPts val="1600"/>
              <a:buFont typeface="Gill Sans"/>
              <a:buChar char="-"/>
            </a:pPr>
            <a:r>
              <a:rPr lang="es-MX" sz="1600"/>
              <a:t>Terminar el contrato y </a:t>
            </a:r>
            <a:endParaRPr/>
          </a:p>
          <a:p>
            <a:pPr indent="0" lvl="0" marL="0" rtl="0" algn="just">
              <a:lnSpc>
                <a:spcPct val="100000"/>
              </a:lnSpc>
              <a:spcBef>
                <a:spcPts val="500"/>
              </a:spcBef>
              <a:spcAft>
                <a:spcPts val="0"/>
              </a:spcAft>
              <a:buClr>
                <a:srgbClr val="635C5B"/>
              </a:buClr>
              <a:buSzPts val="1600"/>
              <a:buNone/>
            </a:pPr>
            <a:r>
              <a:rPr lang="es-MX" sz="1600"/>
              <a:t>  dar de baja</a:t>
            </a:r>
            <a:endParaRPr/>
          </a:p>
          <a:p>
            <a:pPr indent="0" lvl="0" marL="0" rtl="0" algn="just">
              <a:lnSpc>
                <a:spcPct val="100000"/>
              </a:lnSpc>
              <a:spcBef>
                <a:spcPts val="500"/>
              </a:spcBef>
              <a:spcAft>
                <a:spcPts val="0"/>
              </a:spcAft>
              <a:buClr>
                <a:srgbClr val="635C5B"/>
              </a:buClr>
              <a:buSzPts val="1600"/>
              <a:buNone/>
            </a:pPr>
            <a:r>
              <a:t/>
            </a:r>
            <a:endParaRPr sz="1600"/>
          </a:p>
          <a:p>
            <a:pPr indent="0" lvl="0" marL="97110" rtl="0" algn="just">
              <a:lnSpc>
                <a:spcPct val="100000"/>
              </a:lnSpc>
              <a:spcBef>
                <a:spcPts val="500"/>
              </a:spcBef>
              <a:spcAft>
                <a:spcPts val="0"/>
              </a:spcAft>
              <a:buClr>
                <a:srgbClr val="635C5B"/>
              </a:buClr>
              <a:buSzPts val="1600"/>
              <a:buNone/>
            </a:pPr>
            <a:r>
              <a:t/>
            </a:r>
            <a:endParaRPr sz="1600"/>
          </a:p>
        </p:txBody>
      </p:sp>
      <p:sp>
        <p:nvSpPr>
          <p:cNvPr id="186" name="Google Shape;186;p4"/>
          <p:cNvSpPr txBox="1"/>
          <p:nvPr>
            <p:ph type="title"/>
          </p:nvPr>
        </p:nvSpPr>
        <p:spPr>
          <a:xfrm>
            <a:off x="685799" y="490393"/>
            <a:ext cx="7772401" cy="519702"/>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b="1" lang="es-MX" sz="2000"/>
              <a:t>I. INTRODUCCIÓN</a:t>
            </a:r>
            <a:endParaRPr/>
          </a:p>
        </p:txBody>
      </p:sp>
      <p:pic>
        <p:nvPicPr>
          <p:cNvPr id="187" name="Google Shape;187;p4"/>
          <p:cNvPicPr preferRelativeResize="0"/>
          <p:nvPr/>
        </p:nvPicPr>
        <p:blipFill rotWithShape="1">
          <a:blip r:embed="rId3">
            <a:alphaModFix/>
          </a:blip>
          <a:srcRect b="0" l="6907" r="0" t="0"/>
          <a:stretch/>
        </p:blipFill>
        <p:spPr>
          <a:xfrm>
            <a:off x="3629416" y="2592887"/>
            <a:ext cx="4637762" cy="28082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5"/>
          <p:cNvSpPr txBox="1"/>
          <p:nvPr>
            <p:ph idx="1" type="body"/>
          </p:nvPr>
        </p:nvSpPr>
        <p:spPr>
          <a:xfrm>
            <a:off x="2818355" y="1317175"/>
            <a:ext cx="5514583" cy="5333036"/>
          </a:xfrm>
          <a:prstGeom prst="rect">
            <a:avLst/>
          </a:prstGeom>
          <a:noFill/>
          <a:ln>
            <a:noFill/>
          </a:ln>
        </p:spPr>
        <p:txBody>
          <a:bodyPr anchorCtr="0" anchor="t" bIns="45700" lIns="45700" spcFirstLastPara="1" rIns="45700" wrap="square" tIns="45700">
            <a:normAutofit/>
          </a:bodyPr>
          <a:lstStyle/>
          <a:p>
            <a:pPr indent="0" lvl="0" marL="0" rtl="0" algn="l">
              <a:lnSpc>
                <a:spcPct val="90000"/>
              </a:lnSpc>
              <a:spcBef>
                <a:spcPts val="0"/>
              </a:spcBef>
              <a:spcAft>
                <a:spcPts val="0"/>
              </a:spcAft>
              <a:buClr>
                <a:schemeClr val="accent1"/>
              </a:buClr>
              <a:buSzPts val="1400"/>
              <a:buNone/>
            </a:pPr>
            <a:r>
              <a:rPr b="1" lang="es-MX" sz="1400">
                <a:solidFill>
                  <a:schemeClr val="accent1"/>
                </a:solidFill>
              </a:rPr>
              <a:t>Casos de bajo desempeño:</a:t>
            </a:r>
            <a:endParaRPr/>
          </a:p>
          <a:p>
            <a:pPr indent="-97110" lvl="0" marL="97110" rtl="0" algn="l">
              <a:lnSpc>
                <a:spcPct val="90000"/>
              </a:lnSpc>
              <a:spcBef>
                <a:spcPts val="500"/>
              </a:spcBef>
              <a:spcAft>
                <a:spcPts val="0"/>
              </a:spcAft>
              <a:buClr>
                <a:srgbClr val="635C5B"/>
              </a:buClr>
              <a:buSzPts val="1400"/>
              <a:buChar char="•"/>
            </a:pPr>
            <a:r>
              <a:rPr lang="es-MX" sz="1400"/>
              <a:t>Evaluación de desempeño baja, inferior a estándar.</a:t>
            </a:r>
            <a:endParaRPr/>
          </a:p>
          <a:p>
            <a:pPr indent="-97110" lvl="0" marL="97110" rtl="0" algn="l">
              <a:lnSpc>
                <a:spcPct val="90000"/>
              </a:lnSpc>
              <a:spcBef>
                <a:spcPts val="500"/>
              </a:spcBef>
              <a:spcAft>
                <a:spcPts val="0"/>
              </a:spcAft>
              <a:buClr>
                <a:srgbClr val="635C5B"/>
              </a:buClr>
              <a:buSzPts val="1400"/>
              <a:buChar char="•"/>
            </a:pPr>
            <a:r>
              <a:rPr lang="es-MX" sz="1400"/>
              <a:t>No llegar a los resultados y metas </a:t>
            </a:r>
            <a:endParaRPr/>
          </a:p>
          <a:p>
            <a:pPr indent="-97110" lvl="0" marL="97110" rtl="0" algn="l">
              <a:lnSpc>
                <a:spcPct val="90000"/>
              </a:lnSpc>
              <a:spcBef>
                <a:spcPts val="500"/>
              </a:spcBef>
              <a:spcAft>
                <a:spcPts val="0"/>
              </a:spcAft>
              <a:buClr>
                <a:srgbClr val="635C5B"/>
              </a:buClr>
              <a:buSzPts val="1400"/>
              <a:buChar char="•"/>
            </a:pPr>
            <a:r>
              <a:rPr lang="es-MX" sz="1400"/>
              <a:t>Falta de eficiencia en el trabajo y fallos en los tiempos de entrega</a:t>
            </a:r>
            <a:endParaRPr/>
          </a:p>
          <a:p>
            <a:pPr indent="-97110" lvl="0" marL="97110" rtl="0" algn="l">
              <a:lnSpc>
                <a:spcPct val="90000"/>
              </a:lnSpc>
              <a:spcBef>
                <a:spcPts val="500"/>
              </a:spcBef>
              <a:spcAft>
                <a:spcPts val="0"/>
              </a:spcAft>
              <a:buClr>
                <a:srgbClr val="635C5B"/>
              </a:buClr>
              <a:buSzPts val="1400"/>
              <a:buChar char="•"/>
            </a:pPr>
            <a:r>
              <a:rPr lang="es-MX" sz="1400"/>
              <a:t>Errores constantes en sus entregables</a:t>
            </a:r>
            <a:endParaRPr/>
          </a:p>
          <a:p>
            <a:pPr indent="-97110" lvl="0" marL="97110" rtl="0" algn="l">
              <a:lnSpc>
                <a:spcPct val="90000"/>
              </a:lnSpc>
              <a:spcBef>
                <a:spcPts val="500"/>
              </a:spcBef>
              <a:spcAft>
                <a:spcPts val="0"/>
              </a:spcAft>
              <a:buClr>
                <a:srgbClr val="635C5B"/>
              </a:buClr>
              <a:buSzPts val="1400"/>
              <a:buChar char="•"/>
            </a:pPr>
            <a:r>
              <a:rPr lang="es-MX" sz="1400"/>
              <a:t>Competencias insuficientes en relación a las necesidades del puesto</a:t>
            </a:r>
            <a:endParaRPr/>
          </a:p>
          <a:p>
            <a:pPr indent="0" lvl="0" marL="0" rtl="0" algn="l">
              <a:lnSpc>
                <a:spcPct val="90000"/>
              </a:lnSpc>
              <a:spcBef>
                <a:spcPts val="500"/>
              </a:spcBef>
              <a:spcAft>
                <a:spcPts val="0"/>
              </a:spcAft>
              <a:buClr>
                <a:srgbClr val="635C5B"/>
              </a:buClr>
              <a:buSzPts val="1400"/>
              <a:buNone/>
            </a:pPr>
            <a:r>
              <a:t/>
            </a:r>
            <a:endParaRPr sz="1400"/>
          </a:p>
          <a:p>
            <a:pPr indent="0" lvl="0" marL="0" rtl="0" algn="l">
              <a:lnSpc>
                <a:spcPct val="90000"/>
              </a:lnSpc>
              <a:spcBef>
                <a:spcPts val="500"/>
              </a:spcBef>
              <a:spcAft>
                <a:spcPts val="0"/>
              </a:spcAft>
              <a:buClr>
                <a:schemeClr val="accent1"/>
              </a:buClr>
              <a:buSzPts val="1400"/>
              <a:buNone/>
            </a:pPr>
            <a:r>
              <a:rPr b="1" lang="es-MX" sz="1400">
                <a:solidFill>
                  <a:schemeClr val="accent1"/>
                </a:solidFill>
              </a:rPr>
              <a:t>Causas</a:t>
            </a:r>
            <a:endParaRPr/>
          </a:p>
          <a:p>
            <a:pPr indent="-97110" lvl="0" marL="97110" rtl="0" algn="l">
              <a:lnSpc>
                <a:spcPct val="90000"/>
              </a:lnSpc>
              <a:spcBef>
                <a:spcPts val="500"/>
              </a:spcBef>
              <a:spcAft>
                <a:spcPts val="0"/>
              </a:spcAft>
              <a:buClr>
                <a:srgbClr val="635C5B"/>
              </a:buClr>
              <a:buSzPts val="1400"/>
              <a:buChar char="•"/>
            </a:pPr>
            <a:r>
              <a:rPr lang="es-MX" sz="1400"/>
              <a:t>Mal reclutamiento</a:t>
            </a:r>
            <a:endParaRPr/>
          </a:p>
          <a:p>
            <a:pPr indent="-97110" lvl="0" marL="97110" rtl="0" algn="l">
              <a:lnSpc>
                <a:spcPct val="90000"/>
              </a:lnSpc>
              <a:spcBef>
                <a:spcPts val="500"/>
              </a:spcBef>
              <a:spcAft>
                <a:spcPts val="0"/>
              </a:spcAft>
              <a:buClr>
                <a:srgbClr val="635C5B"/>
              </a:buClr>
              <a:buSzPts val="1400"/>
              <a:buChar char="•"/>
            </a:pPr>
            <a:r>
              <a:rPr lang="es-MX" sz="1400"/>
              <a:t>Falta de motivación</a:t>
            </a:r>
            <a:endParaRPr/>
          </a:p>
          <a:p>
            <a:pPr indent="-97110" lvl="0" marL="97110" rtl="0" algn="l">
              <a:lnSpc>
                <a:spcPct val="90000"/>
              </a:lnSpc>
              <a:spcBef>
                <a:spcPts val="500"/>
              </a:spcBef>
              <a:spcAft>
                <a:spcPts val="0"/>
              </a:spcAft>
              <a:buClr>
                <a:srgbClr val="635C5B"/>
              </a:buClr>
              <a:buSzPts val="1400"/>
              <a:buChar char="•"/>
            </a:pPr>
            <a:r>
              <a:rPr lang="es-MX" sz="1400"/>
              <a:t>Mal liderazgo (falta de claridad en funciones, roles, etc)</a:t>
            </a:r>
            <a:endParaRPr/>
          </a:p>
          <a:p>
            <a:pPr indent="-97110" lvl="0" marL="97110" rtl="0" algn="l">
              <a:lnSpc>
                <a:spcPct val="90000"/>
              </a:lnSpc>
              <a:spcBef>
                <a:spcPts val="500"/>
              </a:spcBef>
              <a:spcAft>
                <a:spcPts val="0"/>
              </a:spcAft>
              <a:buClr>
                <a:srgbClr val="635C5B"/>
              </a:buClr>
              <a:buSzPts val="1400"/>
              <a:buChar char="•"/>
            </a:pPr>
            <a:r>
              <a:rPr lang="es-MX" sz="1400"/>
              <a:t>Curva de aprendizaje en un nuevo puesto o proyecto</a:t>
            </a:r>
            <a:endParaRPr/>
          </a:p>
          <a:p>
            <a:pPr indent="-97110" lvl="0" marL="97110" rtl="0" algn="l">
              <a:lnSpc>
                <a:spcPct val="90000"/>
              </a:lnSpc>
              <a:spcBef>
                <a:spcPts val="500"/>
              </a:spcBef>
              <a:spcAft>
                <a:spcPts val="0"/>
              </a:spcAft>
              <a:buClr>
                <a:srgbClr val="635C5B"/>
              </a:buClr>
              <a:buSzPts val="1400"/>
              <a:buChar char="•"/>
            </a:pPr>
            <a:r>
              <a:rPr lang="es-MX" sz="1400"/>
              <a:t>Estrés, enfermedad, un mal momento del trabajador</a:t>
            </a:r>
            <a:endParaRPr/>
          </a:p>
          <a:p>
            <a:pPr indent="0" lvl="0" marL="0" rtl="0" algn="l">
              <a:lnSpc>
                <a:spcPct val="90000"/>
              </a:lnSpc>
              <a:spcBef>
                <a:spcPts val="500"/>
              </a:spcBef>
              <a:spcAft>
                <a:spcPts val="0"/>
              </a:spcAft>
              <a:buClr>
                <a:srgbClr val="635C5B"/>
              </a:buClr>
              <a:buSzPts val="1400"/>
              <a:buNone/>
            </a:pPr>
            <a:r>
              <a:t/>
            </a:r>
            <a:endParaRPr sz="1400"/>
          </a:p>
          <a:p>
            <a:pPr indent="0" lvl="0" marL="0" rtl="0" algn="l">
              <a:lnSpc>
                <a:spcPct val="90000"/>
              </a:lnSpc>
              <a:spcBef>
                <a:spcPts val="500"/>
              </a:spcBef>
              <a:spcAft>
                <a:spcPts val="0"/>
              </a:spcAft>
              <a:buClr>
                <a:schemeClr val="accent1"/>
              </a:buClr>
              <a:buSzPts val="1400"/>
              <a:buNone/>
            </a:pPr>
            <a:r>
              <a:rPr b="1" lang="es-MX" sz="1400">
                <a:solidFill>
                  <a:schemeClr val="accent1"/>
                </a:solidFill>
              </a:rPr>
              <a:t>¿Qué hacer?</a:t>
            </a:r>
            <a:endParaRPr/>
          </a:p>
          <a:p>
            <a:pPr indent="-97110" lvl="0" marL="97110" rtl="0" algn="l">
              <a:lnSpc>
                <a:spcPct val="90000"/>
              </a:lnSpc>
              <a:spcBef>
                <a:spcPts val="500"/>
              </a:spcBef>
              <a:spcAft>
                <a:spcPts val="0"/>
              </a:spcAft>
              <a:buClr>
                <a:srgbClr val="635C5B"/>
              </a:buClr>
              <a:buSzPts val="1400"/>
              <a:buChar char="•"/>
            </a:pPr>
            <a:r>
              <a:rPr lang="es-MX" sz="1400"/>
              <a:t>Hablar con el/la coladorador/a: identificar causas, marcar compromisos. </a:t>
            </a:r>
            <a:r>
              <a:rPr lang="es-MX" sz="1400">
                <a:solidFill>
                  <a:srgbClr val="C00000"/>
                </a:solidFill>
              </a:rPr>
              <a:t>(ver formato anexo)</a:t>
            </a:r>
            <a:endParaRPr/>
          </a:p>
          <a:p>
            <a:pPr indent="-97110" lvl="0" marL="97110" rtl="0" algn="l">
              <a:lnSpc>
                <a:spcPct val="90000"/>
              </a:lnSpc>
              <a:spcBef>
                <a:spcPts val="500"/>
              </a:spcBef>
              <a:spcAft>
                <a:spcPts val="0"/>
              </a:spcAft>
              <a:buClr>
                <a:srgbClr val="635C5B"/>
              </a:buClr>
              <a:buSzPts val="1400"/>
              <a:buChar char="•"/>
            </a:pPr>
            <a:r>
              <a:rPr lang="es-MX" sz="1400"/>
              <a:t>Si el colaborador tiene buena actitud y compromiso pero competencias insuficientes, ver posibilidad de una reubicación a un puesto adecuado a su perfil.</a:t>
            </a:r>
            <a:endParaRPr/>
          </a:p>
          <a:p>
            <a:pPr indent="-97110" lvl="0" marL="97110" rtl="0" algn="l">
              <a:lnSpc>
                <a:spcPct val="90000"/>
              </a:lnSpc>
              <a:spcBef>
                <a:spcPts val="500"/>
              </a:spcBef>
              <a:spcAft>
                <a:spcPts val="0"/>
              </a:spcAft>
              <a:buClr>
                <a:srgbClr val="635C5B"/>
              </a:buClr>
              <a:buSzPts val="1400"/>
              <a:buChar char="•"/>
            </a:pPr>
            <a:r>
              <a:rPr lang="es-MX" sz="1400"/>
              <a:t>Si no hay mejora o cambio, documentar en un acta administrativa.</a:t>
            </a:r>
            <a:endParaRPr/>
          </a:p>
          <a:p>
            <a:pPr indent="0" lvl="0" marL="0" rtl="0" algn="l">
              <a:lnSpc>
                <a:spcPct val="90000"/>
              </a:lnSpc>
              <a:spcBef>
                <a:spcPts val="500"/>
              </a:spcBef>
              <a:spcAft>
                <a:spcPts val="0"/>
              </a:spcAft>
              <a:buClr>
                <a:srgbClr val="635C5B"/>
              </a:buClr>
              <a:buSzPts val="1400"/>
              <a:buNone/>
            </a:pPr>
            <a:r>
              <a:t/>
            </a:r>
            <a:endParaRPr sz="1400"/>
          </a:p>
          <a:p>
            <a:pPr indent="0" lvl="0" marL="0" rtl="0" algn="l">
              <a:lnSpc>
                <a:spcPct val="90000"/>
              </a:lnSpc>
              <a:spcBef>
                <a:spcPts val="500"/>
              </a:spcBef>
              <a:spcAft>
                <a:spcPts val="0"/>
              </a:spcAft>
              <a:buClr>
                <a:srgbClr val="635C5B"/>
              </a:buClr>
              <a:buSzPts val="1400"/>
              <a:buNone/>
            </a:pPr>
            <a:r>
              <a:t/>
            </a:r>
            <a:endParaRPr sz="1400"/>
          </a:p>
          <a:p>
            <a:pPr indent="-8210" lvl="0" marL="97110" rtl="0" algn="l">
              <a:lnSpc>
                <a:spcPct val="90000"/>
              </a:lnSpc>
              <a:spcBef>
                <a:spcPts val="500"/>
              </a:spcBef>
              <a:spcAft>
                <a:spcPts val="0"/>
              </a:spcAft>
              <a:buClr>
                <a:srgbClr val="635C5B"/>
              </a:buClr>
              <a:buSzPts val="1400"/>
              <a:buNone/>
            </a:pPr>
            <a:r>
              <a:t/>
            </a:r>
            <a:endParaRPr sz="1400"/>
          </a:p>
          <a:p>
            <a:pPr indent="0" lvl="0" marL="0" rtl="0" algn="l">
              <a:lnSpc>
                <a:spcPct val="90000"/>
              </a:lnSpc>
              <a:spcBef>
                <a:spcPts val="500"/>
              </a:spcBef>
              <a:spcAft>
                <a:spcPts val="0"/>
              </a:spcAft>
              <a:buClr>
                <a:srgbClr val="635C5B"/>
              </a:buClr>
              <a:buSzPts val="1600"/>
              <a:buNone/>
            </a:pPr>
            <a:r>
              <a:t/>
            </a:r>
            <a:endParaRPr sz="1600"/>
          </a:p>
          <a:p>
            <a:pPr indent="0" lvl="0" marL="0" rtl="0" algn="l">
              <a:lnSpc>
                <a:spcPct val="90000"/>
              </a:lnSpc>
              <a:spcBef>
                <a:spcPts val="500"/>
              </a:spcBef>
              <a:spcAft>
                <a:spcPts val="0"/>
              </a:spcAft>
              <a:buClr>
                <a:srgbClr val="635C5B"/>
              </a:buClr>
              <a:buSzPts val="800"/>
              <a:buNone/>
            </a:pPr>
            <a:r>
              <a:t/>
            </a:r>
            <a:endParaRPr/>
          </a:p>
        </p:txBody>
      </p:sp>
      <p:sp>
        <p:nvSpPr>
          <p:cNvPr id="193" name="Google Shape;193;p5"/>
          <p:cNvSpPr txBox="1"/>
          <p:nvPr>
            <p:ph type="title"/>
          </p:nvPr>
        </p:nvSpPr>
        <p:spPr>
          <a:xfrm>
            <a:off x="685799" y="578734"/>
            <a:ext cx="7772401" cy="584524"/>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1800"/>
              <a:buFont typeface="Gill Sans"/>
              <a:buNone/>
            </a:pPr>
            <a:r>
              <a:rPr b="1" lang="es-MX" sz="1800"/>
              <a:t>2. BAJO DESEMPEÑO</a:t>
            </a:r>
            <a:endParaRPr/>
          </a:p>
        </p:txBody>
      </p:sp>
      <p:pic>
        <p:nvPicPr>
          <p:cNvPr descr="Cara triste sin relleno" id="194" name="Google Shape;194;p5"/>
          <p:cNvPicPr preferRelativeResize="0"/>
          <p:nvPr/>
        </p:nvPicPr>
        <p:blipFill rotWithShape="1">
          <a:blip r:embed="rId3">
            <a:alphaModFix/>
          </a:blip>
          <a:srcRect b="0" l="0" r="0" t="0"/>
          <a:stretch/>
        </p:blipFill>
        <p:spPr>
          <a:xfrm>
            <a:off x="1196234" y="1429908"/>
            <a:ext cx="1196238" cy="1196238"/>
          </a:xfrm>
          <a:prstGeom prst="rect">
            <a:avLst/>
          </a:prstGeom>
          <a:noFill/>
          <a:ln>
            <a:noFill/>
          </a:ln>
        </p:spPr>
      </p:pic>
      <p:pic>
        <p:nvPicPr>
          <p:cNvPr descr="Lupa" id="195" name="Google Shape;195;p5"/>
          <p:cNvPicPr preferRelativeResize="0"/>
          <p:nvPr/>
        </p:nvPicPr>
        <p:blipFill rotWithShape="1">
          <a:blip r:embed="rId4">
            <a:alphaModFix/>
          </a:blip>
          <a:srcRect b="0" l="0" r="0" t="0"/>
          <a:stretch/>
        </p:blipFill>
        <p:spPr>
          <a:xfrm>
            <a:off x="1258863" y="3022319"/>
            <a:ext cx="1196238" cy="1196238"/>
          </a:xfrm>
          <a:prstGeom prst="rect">
            <a:avLst/>
          </a:prstGeom>
          <a:noFill/>
          <a:ln>
            <a:noFill/>
          </a:ln>
        </p:spPr>
      </p:pic>
      <p:pic>
        <p:nvPicPr>
          <p:cNvPr descr="Lista de comprobación RTL" id="196" name="Google Shape;196;p5"/>
          <p:cNvPicPr preferRelativeResize="0"/>
          <p:nvPr/>
        </p:nvPicPr>
        <p:blipFill rotWithShape="1">
          <a:blip r:embed="rId5">
            <a:alphaModFix/>
          </a:blip>
          <a:srcRect b="0" l="0" r="0" t="0"/>
          <a:stretch/>
        </p:blipFill>
        <p:spPr>
          <a:xfrm>
            <a:off x="1271389" y="4865250"/>
            <a:ext cx="1196238" cy="119623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6"/>
          <p:cNvSpPr txBox="1"/>
          <p:nvPr>
            <p:ph idx="1" type="body"/>
          </p:nvPr>
        </p:nvSpPr>
        <p:spPr>
          <a:xfrm>
            <a:off x="2648933" y="1317175"/>
            <a:ext cx="5684006" cy="5333036"/>
          </a:xfrm>
          <a:prstGeom prst="rect">
            <a:avLst/>
          </a:prstGeom>
          <a:noFill/>
          <a:ln>
            <a:noFill/>
          </a:ln>
        </p:spPr>
        <p:txBody>
          <a:bodyPr anchorCtr="0" anchor="t" bIns="45700" lIns="45700" spcFirstLastPara="1" rIns="45700" wrap="square" tIns="45700">
            <a:normAutofit/>
          </a:bodyPr>
          <a:lstStyle/>
          <a:p>
            <a:pPr indent="0" lvl="0" marL="0" rtl="0" algn="l">
              <a:lnSpc>
                <a:spcPct val="100000"/>
              </a:lnSpc>
              <a:spcBef>
                <a:spcPts val="0"/>
              </a:spcBef>
              <a:spcAft>
                <a:spcPts val="0"/>
              </a:spcAft>
              <a:buClr>
                <a:schemeClr val="accent1"/>
              </a:buClr>
              <a:buSzPts val="1400"/>
              <a:buNone/>
            </a:pPr>
            <a:r>
              <a:rPr b="1" lang="es-MX" sz="1400">
                <a:solidFill>
                  <a:schemeClr val="accent1"/>
                </a:solidFill>
              </a:rPr>
              <a:t>Casos de conductas indeseadas</a:t>
            </a:r>
            <a:endParaRPr/>
          </a:p>
          <a:p>
            <a:pPr indent="-97110" lvl="0" marL="97110" rtl="0" algn="l">
              <a:lnSpc>
                <a:spcPct val="100000"/>
              </a:lnSpc>
              <a:spcBef>
                <a:spcPts val="500"/>
              </a:spcBef>
              <a:spcAft>
                <a:spcPts val="0"/>
              </a:spcAft>
              <a:buClr>
                <a:srgbClr val="635C5B"/>
              </a:buClr>
              <a:buSzPts val="1400"/>
              <a:buChar char="•"/>
            </a:pPr>
            <a:r>
              <a:rPr lang="es-MX" sz="1400"/>
              <a:t>Ausentismo e impuntualidad recurrentes.</a:t>
            </a:r>
            <a:endParaRPr/>
          </a:p>
          <a:p>
            <a:pPr indent="-97110" lvl="0" marL="97110" rtl="0" algn="l">
              <a:lnSpc>
                <a:spcPct val="100000"/>
              </a:lnSpc>
              <a:spcBef>
                <a:spcPts val="500"/>
              </a:spcBef>
              <a:spcAft>
                <a:spcPts val="0"/>
              </a:spcAft>
              <a:buClr>
                <a:srgbClr val="635C5B"/>
              </a:buClr>
              <a:buSzPts val="1400"/>
              <a:buChar char="•"/>
            </a:pPr>
            <a:r>
              <a:rPr lang="es-MX" sz="1400"/>
              <a:t>Errores recurrentes en el trabajo que afecten a beneficiarios o a la organización.</a:t>
            </a:r>
            <a:endParaRPr/>
          </a:p>
          <a:p>
            <a:pPr indent="-97110" lvl="0" marL="97110" rtl="0" algn="l">
              <a:lnSpc>
                <a:spcPct val="100000"/>
              </a:lnSpc>
              <a:spcBef>
                <a:spcPts val="500"/>
              </a:spcBef>
              <a:spcAft>
                <a:spcPts val="0"/>
              </a:spcAft>
              <a:buClr>
                <a:srgbClr val="635C5B"/>
              </a:buClr>
              <a:buSzPts val="1400"/>
              <a:buChar char="•"/>
            </a:pPr>
            <a:r>
              <a:rPr lang="es-MX" sz="1400"/>
              <a:t>Mala actitud con compañeros, jefes o subordinados.</a:t>
            </a:r>
            <a:endParaRPr/>
          </a:p>
          <a:p>
            <a:pPr indent="-97110" lvl="0" marL="97110" rtl="0" algn="l">
              <a:lnSpc>
                <a:spcPct val="100000"/>
              </a:lnSpc>
              <a:spcBef>
                <a:spcPts val="500"/>
              </a:spcBef>
              <a:spcAft>
                <a:spcPts val="0"/>
              </a:spcAft>
              <a:buClr>
                <a:srgbClr val="635C5B"/>
              </a:buClr>
              <a:buSzPts val="1400"/>
              <a:buChar char="•"/>
            </a:pPr>
            <a:r>
              <a:rPr lang="es-MX" sz="1400"/>
              <a:t>Cometer u omitir actos que afecten su seguridad o de terceros.</a:t>
            </a:r>
            <a:endParaRPr/>
          </a:p>
          <a:p>
            <a:pPr indent="-97110" lvl="0" marL="97110" rtl="0" algn="l">
              <a:lnSpc>
                <a:spcPct val="100000"/>
              </a:lnSpc>
              <a:spcBef>
                <a:spcPts val="500"/>
              </a:spcBef>
              <a:spcAft>
                <a:spcPts val="0"/>
              </a:spcAft>
              <a:buClr>
                <a:srgbClr val="635C5B"/>
              </a:buClr>
              <a:buSzPts val="1400"/>
              <a:buChar char="•"/>
            </a:pPr>
            <a:r>
              <a:rPr lang="es-MX" sz="1400"/>
              <a:t>Sustraer materiales o herramientas de trabajo de la organización.</a:t>
            </a:r>
            <a:endParaRPr/>
          </a:p>
          <a:p>
            <a:pPr indent="-97110" lvl="0" marL="97110" rtl="0" algn="l">
              <a:lnSpc>
                <a:spcPct val="100000"/>
              </a:lnSpc>
              <a:spcBef>
                <a:spcPts val="500"/>
              </a:spcBef>
              <a:spcAft>
                <a:spcPts val="0"/>
              </a:spcAft>
              <a:buClr>
                <a:srgbClr val="635C5B"/>
              </a:buClr>
              <a:buSzPts val="1400"/>
              <a:buChar char="•"/>
            </a:pPr>
            <a:r>
              <a:rPr lang="es-MX" sz="1400"/>
              <a:t>Faltas a reglamentos, código de conducta o a los artículos 134 y 135 de la LFT.</a:t>
            </a:r>
            <a:endParaRPr/>
          </a:p>
          <a:p>
            <a:pPr indent="0" lvl="0" marL="0" rtl="0" algn="l">
              <a:lnSpc>
                <a:spcPct val="100000"/>
              </a:lnSpc>
              <a:spcBef>
                <a:spcPts val="500"/>
              </a:spcBef>
              <a:spcAft>
                <a:spcPts val="0"/>
              </a:spcAft>
              <a:buClr>
                <a:srgbClr val="635C5B"/>
              </a:buClr>
              <a:buSzPts val="1400"/>
              <a:buNone/>
            </a:pPr>
            <a:r>
              <a:t/>
            </a:r>
            <a:endParaRPr sz="1400"/>
          </a:p>
          <a:p>
            <a:pPr indent="0" lvl="0" marL="0" rtl="0" algn="l">
              <a:lnSpc>
                <a:spcPct val="100000"/>
              </a:lnSpc>
              <a:spcBef>
                <a:spcPts val="500"/>
              </a:spcBef>
              <a:spcAft>
                <a:spcPts val="0"/>
              </a:spcAft>
              <a:buClr>
                <a:schemeClr val="accent1"/>
              </a:buClr>
              <a:buSzPts val="1400"/>
              <a:buNone/>
            </a:pPr>
            <a:r>
              <a:rPr b="1" lang="es-MX" sz="1400">
                <a:solidFill>
                  <a:schemeClr val="accent1"/>
                </a:solidFill>
              </a:rPr>
              <a:t>¿Qué hacer?</a:t>
            </a:r>
            <a:endParaRPr/>
          </a:p>
          <a:p>
            <a:pPr indent="-97110" lvl="0" marL="97110" rtl="0" algn="l">
              <a:lnSpc>
                <a:spcPct val="100000"/>
              </a:lnSpc>
              <a:spcBef>
                <a:spcPts val="500"/>
              </a:spcBef>
              <a:spcAft>
                <a:spcPts val="0"/>
              </a:spcAft>
              <a:buClr>
                <a:srgbClr val="635C5B"/>
              </a:buClr>
              <a:buSzPts val="1400"/>
              <a:buChar char="•"/>
            </a:pPr>
            <a:r>
              <a:rPr lang="es-MX" sz="1400"/>
              <a:t>Levantar un acta administrativa según </a:t>
            </a:r>
            <a:r>
              <a:rPr lang="es-MX" sz="1400">
                <a:solidFill>
                  <a:srgbClr val="6C685F"/>
                </a:solidFill>
              </a:rPr>
              <a:t>l</a:t>
            </a:r>
            <a:r>
              <a:rPr lang="es-MX" sz="1400">
                <a:solidFill>
                  <a:srgbClr val="595959"/>
                </a:solidFill>
              </a:rPr>
              <a:t>os</a:t>
            </a:r>
            <a:r>
              <a:rPr lang="es-MX" sz="1400">
                <a:solidFill>
                  <a:srgbClr val="C00000"/>
                </a:solidFill>
              </a:rPr>
              <a:t> formatos anexos </a:t>
            </a:r>
            <a:r>
              <a:rPr lang="es-MX" sz="1400"/>
              <a:t>y con las formalidades que se requieren:</a:t>
            </a:r>
            <a:endParaRPr/>
          </a:p>
          <a:p>
            <a:pPr indent="-97111" lvl="1" marL="288652" rtl="0" algn="l">
              <a:lnSpc>
                <a:spcPct val="100000"/>
              </a:lnSpc>
              <a:spcBef>
                <a:spcPts val="500"/>
              </a:spcBef>
              <a:spcAft>
                <a:spcPts val="0"/>
              </a:spcAft>
              <a:buClr>
                <a:srgbClr val="635C5B"/>
              </a:buClr>
              <a:buSzPts val="1400"/>
              <a:buChar char="–"/>
            </a:pPr>
            <a:r>
              <a:rPr lang="es-MX" sz="1400"/>
              <a:t>Especificar falta, lugar, fecha y hora de los hechos.</a:t>
            </a:r>
            <a:endParaRPr/>
          </a:p>
          <a:p>
            <a:pPr indent="-97111" lvl="1" marL="288652" rtl="0" algn="l">
              <a:lnSpc>
                <a:spcPct val="100000"/>
              </a:lnSpc>
              <a:spcBef>
                <a:spcPts val="500"/>
              </a:spcBef>
              <a:spcAft>
                <a:spcPts val="0"/>
              </a:spcAft>
              <a:buClr>
                <a:srgbClr val="635C5B"/>
              </a:buClr>
              <a:buSzPts val="1400"/>
              <a:buChar char="–"/>
            </a:pPr>
            <a:r>
              <a:rPr lang="es-MX" sz="1400"/>
              <a:t>Redacción del hecho que se imputa.</a:t>
            </a:r>
            <a:endParaRPr/>
          </a:p>
          <a:p>
            <a:pPr indent="-97111" lvl="1" marL="288652" rtl="0" algn="l">
              <a:lnSpc>
                <a:spcPct val="100000"/>
              </a:lnSpc>
              <a:spcBef>
                <a:spcPts val="500"/>
              </a:spcBef>
              <a:spcAft>
                <a:spcPts val="0"/>
              </a:spcAft>
              <a:buClr>
                <a:srgbClr val="635C5B"/>
              </a:buClr>
              <a:buSzPts val="1400"/>
              <a:buChar char="–"/>
            </a:pPr>
            <a:r>
              <a:rPr lang="es-MX" sz="1400"/>
              <a:t>Firma de patrón.</a:t>
            </a:r>
            <a:endParaRPr/>
          </a:p>
          <a:p>
            <a:pPr indent="-97111" lvl="1" marL="288652" rtl="0" algn="l">
              <a:lnSpc>
                <a:spcPct val="100000"/>
              </a:lnSpc>
              <a:spcBef>
                <a:spcPts val="500"/>
              </a:spcBef>
              <a:spcAft>
                <a:spcPts val="0"/>
              </a:spcAft>
              <a:buClr>
                <a:srgbClr val="635C5B"/>
              </a:buClr>
              <a:buSzPts val="1400"/>
              <a:buChar char="–"/>
            </a:pPr>
            <a:r>
              <a:rPr lang="es-MX" sz="1400"/>
              <a:t>Firma del/ la colaborador/a implicado/a.</a:t>
            </a:r>
            <a:endParaRPr/>
          </a:p>
          <a:p>
            <a:pPr indent="-97111" lvl="1" marL="288652" rtl="0" algn="l">
              <a:lnSpc>
                <a:spcPct val="100000"/>
              </a:lnSpc>
              <a:spcBef>
                <a:spcPts val="500"/>
              </a:spcBef>
              <a:spcAft>
                <a:spcPts val="0"/>
              </a:spcAft>
              <a:buClr>
                <a:srgbClr val="635C5B"/>
              </a:buClr>
              <a:buSzPts val="1400"/>
              <a:buChar char="–"/>
            </a:pPr>
            <a:r>
              <a:rPr lang="es-MX" sz="1400"/>
              <a:t>Firma de testigos.</a:t>
            </a:r>
            <a:endParaRPr/>
          </a:p>
          <a:p>
            <a:pPr indent="0" lvl="0" marL="0" rtl="0" algn="l">
              <a:lnSpc>
                <a:spcPct val="100000"/>
              </a:lnSpc>
              <a:spcBef>
                <a:spcPts val="500"/>
              </a:spcBef>
              <a:spcAft>
                <a:spcPts val="0"/>
              </a:spcAft>
              <a:buClr>
                <a:srgbClr val="635C5B"/>
              </a:buClr>
              <a:buSzPts val="1400"/>
              <a:buNone/>
            </a:pPr>
            <a:r>
              <a:t/>
            </a:r>
            <a:endParaRPr sz="1400"/>
          </a:p>
          <a:p>
            <a:pPr indent="0" lvl="0" marL="0" rtl="0" algn="l">
              <a:lnSpc>
                <a:spcPct val="100000"/>
              </a:lnSpc>
              <a:spcBef>
                <a:spcPts val="500"/>
              </a:spcBef>
              <a:spcAft>
                <a:spcPts val="0"/>
              </a:spcAft>
              <a:buClr>
                <a:srgbClr val="635C5B"/>
              </a:buClr>
              <a:buSzPts val="1400"/>
              <a:buNone/>
            </a:pPr>
            <a:r>
              <a:t/>
            </a:r>
            <a:endParaRPr sz="1400"/>
          </a:p>
          <a:p>
            <a:pPr indent="-8210" lvl="0" marL="97110" rtl="0" algn="l">
              <a:lnSpc>
                <a:spcPct val="100000"/>
              </a:lnSpc>
              <a:spcBef>
                <a:spcPts val="500"/>
              </a:spcBef>
              <a:spcAft>
                <a:spcPts val="0"/>
              </a:spcAft>
              <a:buClr>
                <a:srgbClr val="635C5B"/>
              </a:buClr>
              <a:buSzPts val="1400"/>
              <a:buNone/>
            </a:pPr>
            <a:r>
              <a:t/>
            </a:r>
            <a:endParaRPr sz="1400"/>
          </a:p>
          <a:p>
            <a:pPr indent="0" lvl="0" marL="0" rtl="0" algn="l">
              <a:lnSpc>
                <a:spcPct val="100000"/>
              </a:lnSpc>
              <a:spcBef>
                <a:spcPts val="500"/>
              </a:spcBef>
              <a:spcAft>
                <a:spcPts val="0"/>
              </a:spcAft>
              <a:buClr>
                <a:srgbClr val="635C5B"/>
              </a:buClr>
              <a:buSzPts val="1600"/>
              <a:buNone/>
            </a:pPr>
            <a:r>
              <a:t/>
            </a:r>
            <a:endParaRPr sz="1600"/>
          </a:p>
          <a:p>
            <a:pPr indent="0" lvl="0" marL="0" rtl="0" algn="l">
              <a:lnSpc>
                <a:spcPct val="100000"/>
              </a:lnSpc>
              <a:spcBef>
                <a:spcPts val="500"/>
              </a:spcBef>
              <a:spcAft>
                <a:spcPts val="0"/>
              </a:spcAft>
              <a:buClr>
                <a:srgbClr val="635C5B"/>
              </a:buClr>
              <a:buSzPts val="800"/>
              <a:buNone/>
            </a:pPr>
            <a:r>
              <a:t/>
            </a:r>
            <a:endParaRPr/>
          </a:p>
        </p:txBody>
      </p:sp>
      <p:sp>
        <p:nvSpPr>
          <p:cNvPr id="202" name="Google Shape;202;p6"/>
          <p:cNvSpPr txBox="1"/>
          <p:nvPr>
            <p:ph type="title"/>
          </p:nvPr>
        </p:nvSpPr>
        <p:spPr>
          <a:xfrm>
            <a:off x="685799" y="578734"/>
            <a:ext cx="7772401" cy="584524"/>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1800"/>
              <a:buFont typeface="Gill Sans"/>
              <a:buNone/>
            </a:pPr>
            <a:r>
              <a:rPr b="1" lang="es-MX" sz="1800"/>
              <a:t>3. CONDUCTAS INDESEADAS</a:t>
            </a:r>
            <a:endParaRPr/>
          </a:p>
        </p:txBody>
      </p:sp>
      <p:pic>
        <p:nvPicPr>
          <p:cNvPr descr="Cara triste sin relleno" id="203" name="Google Shape;203;p6"/>
          <p:cNvPicPr preferRelativeResize="0"/>
          <p:nvPr/>
        </p:nvPicPr>
        <p:blipFill rotWithShape="1">
          <a:blip r:embed="rId3">
            <a:alphaModFix/>
          </a:blip>
          <a:srcRect b="0" l="0" r="0" t="0"/>
          <a:stretch/>
        </p:blipFill>
        <p:spPr>
          <a:xfrm>
            <a:off x="1271389" y="1992750"/>
            <a:ext cx="1196238" cy="1196238"/>
          </a:xfrm>
          <a:prstGeom prst="rect">
            <a:avLst/>
          </a:prstGeom>
          <a:noFill/>
          <a:ln>
            <a:noFill/>
          </a:ln>
        </p:spPr>
      </p:pic>
      <p:pic>
        <p:nvPicPr>
          <p:cNvPr descr="Contrato" id="204" name="Google Shape;204;p6"/>
          <p:cNvPicPr preferRelativeResize="0"/>
          <p:nvPr/>
        </p:nvPicPr>
        <p:blipFill rotWithShape="1">
          <a:blip r:embed="rId4">
            <a:alphaModFix/>
          </a:blip>
          <a:srcRect b="0" l="0" r="0" t="0"/>
          <a:stretch/>
        </p:blipFill>
        <p:spPr>
          <a:xfrm>
            <a:off x="1271389" y="4641311"/>
            <a:ext cx="1196238" cy="119623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7"/>
          <p:cNvSpPr txBox="1"/>
          <p:nvPr>
            <p:ph idx="1" type="body"/>
          </p:nvPr>
        </p:nvSpPr>
        <p:spPr>
          <a:xfrm>
            <a:off x="838984" y="1288895"/>
            <a:ext cx="7883166" cy="5130759"/>
          </a:xfrm>
          <a:prstGeom prst="rect">
            <a:avLst/>
          </a:prstGeom>
          <a:noFill/>
          <a:ln>
            <a:noFill/>
          </a:ln>
        </p:spPr>
        <p:txBody>
          <a:bodyPr anchorCtr="0" anchor="t" bIns="45700" lIns="45700" spcFirstLastPara="1" rIns="45700" wrap="square" tIns="45700">
            <a:normAutofit/>
          </a:bodyPr>
          <a:lstStyle/>
          <a:p>
            <a:pPr indent="0" lvl="0" marL="0" rtl="0" algn="l">
              <a:lnSpc>
                <a:spcPct val="100000"/>
              </a:lnSpc>
              <a:spcBef>
                <a:spcPts val="0"/>
              </a:spcBef>
              <a:spcAft>
                <a:spcPts val="0"/>
              </a:spcAft>
              <a:buClr>
                <a:schemeClr val="accent1"/>
              </a:buClr>
              <a:buSzPts val="1600"/>
              <a:buNone/>
            </a:pPr>
            <a:r>
              <a:rPr b="1" lang="es-MX" sz="1600">
                <a:solidFill>
                  <a:schemeClr val="accent1"/>
                </a:solidFill>
              </a:rPr>
              <a:t>Son causas de despido sin responsabilidad del patrón  según el art. 47 de la LFT</a:t>
            </a:r>
            <a:endParaRPr/>
          </a:p>
          <a:p>
            <a:pPr indent="0" lvl="0" marL="0" rtl="0" algn="l">
              <a:lnSpc>
                <a:spcPct val="100000"/>
              </a:lnSpc>
              <a:spcBef>
                <a:spcPts val="500"/>
              </a:spcBef>
              <a:spcAft>
                <a:spcPts val="0"/>
              </a:spcAft>
              <a:buClr>
                <a:srgbClr val="635C5B"/>
              </a:buClr>
              <a:buSzPts val="1600"/>
              <a:buNone/>
            </a:pPr>
            <a:r>
              <a:t/>
            </a:r>
            <a:endParaRPr b="1" sz="1600">
              <a:solidFill>
                <a:srgbClr val="3F3F3F"/>
              </a:solidFill>
            </a:endParaRPr>
          </a:p>
          <a:p>
            <a:pPr indent="-95250" lvl="0" marL="97110" rtl="0" algn="l">
              <a:lnSpc>
                <a:spcPct val="100000"/>
              </a:lnSpc>
              <a:spcBef>
                <a:spcPts val="500"/>
              </a:spcBef>
              <a:spcAft>
                <a:spcPts val="0"/>
              </a:spcAft>
              <a:buClr>
                <a:srgbClr val="3F3F3F"/>
              </a:buClr>
              <a:buSzPts val="1500"/>
              <a:buChar char="•"/>
            </a:pPr>
            <a:r>
              <a:rPr lang="es-MX" sz="1500">
                <a:solidFill>
                  <a:srgbClr val="3F3F3F"/>
                </a:solidFill>
              </a:rPr>
              <a:t>Engaño del trabajador (documentos apócrifos, mentir sobre capacidades, aptitudes, facultades). </a:t>
            </a:r>
            <a:endParaRPr/>
          </a:p>
          <a:p>
            <a:pPr indent="-95250" lvl="0" marL="97110" rtl="0" algn="l">
              <a:lnSpc>
                <a:spcPct val="100000"/>
              </a:lnSpc>
              <a:spcBef>
                <a:spcPts val="500"/>
              </a:spcBef>
              <a:spcAft>
                <a:spcPts val="0"/>
              </a:spcAft>
              <a:buClr>
                <a:srgbClr val="3F3F3F"/>
              </a:buClr>
              <a:buSzPts val="1500"/>
              <a:buChar char="•"/>
            </a:pPr>
            <a:r>
              <a:rPr lang="es-MX" sz="1500">
                <a:solidFill>
                  <a:srgbClr val="3F3F3F"/>
                </a:solidFill>
              </a:rPr>
              <a:t>Faltas de probidad y honradez o actos de violencia por parte del trabajador. </a:t>
            </a:r>
            <a:endParaRPr/>
          </a:p>
          <a:p>
            <a:pPr indent="-95250" lvl="0" marL="97110" rtl="0" algn="l">
              <a:lnSpc>
                <a:spcPct val="100000"/>
              </a:lnSpc>
              <a:spcBef>
                <a:spcPts val="500"/>
              </a:spcBef>
              <a:spcAft>
                <a:spcPts val="0"/>
              </a:spcAft>
              <a:buClr>
                <a:srgbClr val="3F3F3F"/>
              </a:buClr>
              <a:buSzPts val="1500"/>
              <a:buChar char="•"/>
            </a:pPr>
            <a:r>
              <a:rPr lang="es-MX" sz="1500">
                <a:solidFill>
                  <a:srgbClr val="3F3F3F"/>
                </a:solidFill>
              </a:rPr>
              <a:t>Agredir a los compañeros de trabajo. </a:t>
            </a:r>
            <a:endParaRPr/>
          </a:p>
          <a:p>
            <a:pPr indent="-95250" lvl="0" marL="97110" rtl="0" algn="l">
              <a:lnSpc>
                <a:spcPct val="100000"/>
              </a:lnSpc>
              <a:spcBef>
                <a:spcPts val="500"/>
              </a:spcBef>
              <a:spcAft>
                <a:spcPts val="0"/>
              </a:spcAft>
              <a:buClr>
                <a:srgbClr val="3F3F3F"/>
              </a:buClr>
              <a:buSzPts val="1500"/>
              <a:buChar char="•"/>
            </a:pPr>
            <a:r>
              <a:rPr lang="es-MX" sz="1500">
                <a:solidFill>
                  <a:srgbClr val="3F3F3F"/>
                </a:solidFill>
              </a:rPr>
              <a:t>Cometer actos graves en contra del patrón, sus familiares o representantes.</a:t>
            </a:r>
            <a:endParaRPr/>
          </a:p>
          <a:p>
            <a:pPr indent="-95250" lvl="0" marL="97110" rtl="0" algn="l">
              <a:lnSpc>
                <a:spcPct val="100000"/>
              </a:lnSpc>
              <a:spcBef>
                <a:spcPts val="500"/>
              </a:spcBef>
              <a:spcAft>
                <a:spcPts val="0"/>
              </a:spcAft>
              <a:buClr>
                <a:srgbClr val="3F3F3F"/>
              </a:buClr>
              <a:buSzPts val="1500"/>
              <a:buChar char="•"/>
            </a:pPr>
            <a:r>
              <a:rPr lang="es-MX" sz="1500">
                <a:solidFill>
                  <a:srgbClr val="3F3F3F"/>
                </a:solidFill>
              </a:rPr>
              <a:t>Dañar intencionalmente o por descuido la maquinaria o equipo de trabajo.</a:t>
            </a:r>
            <a:endParaRPr/>
          </a:p>
          <a:p>
            <a:pPr indent="-95250" lvl="0" marL="97110" rtl="0" algn="l">
              <a:lnSpc>
                <a:spcPct val="100000"/>
              </a:lnSpc>
              <a:spcBef>
                <a:spcPts val="500"/>
              </a:spcBef>
              <a:spcAft>
                <a:spcPts val="0"/>
              </a:spcAft>
              <a:buClr>
                <a:srgbClr val="3F3F3F"/>
              </a:buClr>
              <a:buSzPts val="1500"/>
              <a:buChar char="•"/>
            </a:pPr>
            <a:r>
              <a:rPr lang="es-MX" sz="1500">
                <a:solidFill>
                  <a:srgbClr val="3F3F3F"/>
                </a:solidFill>
              </a:rPr>
              <a:t>Poner en riesgo la seguridad del centro laboral. </a:t>
            </a:r>
            <a:endParaRPr/>
          </a:p>
          <a:p>
            <a:pPr indent="-95250" lvl="0" marL="97110" rtl="0" algn="l">
              <a:lnSpc>
                <a:spcPct val="100000"/>
              </a:lnSpc>
              <a:spcBef>
                <a:spcPts val="500"/>
              </a:spcBef>
              <a:spcAft>
                <a:spcPts val="0"/>
              </a:spcAft>
              <a:buClr>
                <a:srgbClr val="3F3F3F"/>
              </a:buClr>
              <a:buSzPts val="1500"/>
              <a:buChar char="•"/>
            </a:pPr>
            <a:r>
              <a:rPr lang="es-MX" sz="1500">
                <a:solidFill>
                  <a:srgbClr val="3F3F3F"/>
                </a:solidFill>
              </a:rPr>
              <a:t>Cometer actos inmorales, hostigamiento y/o acoso sexual.</a:t>
            </a:r>
            <a:endParaRPr/>
          </a:p>
          <a:p>
            <a:pPr indent="-95250" lvl="0" marL="97110" rtl="0" algn="l">
              <a:lnSpc>
                <a:spcPct val="100000"/>
              </a:lnSpc>
              <a:spcBef>
                <a:spcPts val="500"/>
              </a:spcBef>
              <a:spcAft>
                <a:spcPts val="0"/>
              </a:spcAft>
              <a:buClr>
                <a:srgbClr val="3F3F3F"/>
              </a:buClr>
              <a:buSzPts val="1500"/>
              <a:buChar char="•"/>
            </a:pPr>
            <a:r>
              <a:rPr lang="es-MX" sz="1500">
                <a:solidFill>
                  <a:srgbClr val="3F3F3F"/>
                </a:solidFill>
              </a:rPr>
              <a:t>Revelar secretos de fabricación. </a:t>
            </a:r>
            <a:endParaRPr/>
          </a:p>
          <a:p>
            <a:pPr indent="-95250" lvl="0" marL="97110" rtl="0" algn="l">
              <a:lnSpc>
                <a:spcPct val="100000"/>
              </a:lnSpc>
              <a:spcBef>
                <a:spcPts val="500"/>
              </a:spcBef>
              <a:spcAft>
                <a:spcPts val="0"/>
              </a:spcAft>
              <a:buClr>
                <a:srgbClr val="3F3F3F"/>
              </a:buClr>
              <a:buSzPts val="1500"/>
              <a:buChar char="•"/>
            </a:pPr>
            <a:r>
              <a:rPr lang="es-MX" sz="1500">
                <a:solidFill>
                  <a:srgbClr val="3F3F3F"/>
                </a:solidFill>
              </a:rPr>
              <a:t>No asistir a labores por más de 3 días, sin causa justificada.</a:t>
            </a:r>
            <a:endParaRPr/>
          </a:p>
          <a:p>
            <a:pPr indent="-95250" lvl="0" marL="97110" rtl="0" algn="l">
              <a:lnSpc>
                <a:spcPct val="100000"/>
              </a:lnSpc>
              <a:spcBef>
                <a:spcPts val="500"/>
              </a:spcBef>
              <a:spcAft>
                <a:spcPts val="0"/>
              </a:spcAft>
              <a:buClr>
                <a:srgbClr val="3F3F3F"/>
              </a:buClr>
              <a:buSzPts val="1500"/>
              <a:buChar char="•"/>
            </a:pPr>
            <a:r>
              <a:rPr lang="es-MX" sz="1500">
                <a:solidFill>
                  <a:srgbClr val="3F3F3F"/>
                </a:solidFill>
              </a:rPr>
              <a:t>Desobedecer injustificadamente al patrón o sus representantes.</a:t>
            </a:r>
            <a:endParaRPr/>
          </a:p>
          <a:p>
            <a:pPr indent="-95250" lvl="0" marL="97110" rtl="0" algn="l">
              <a:lnSpc>
                <a:spcPct val="100000"/>
              </a:lnSpc>
              <a:spcBef>
                <a:spcPts val="500"/>
              </a:spcBef>
              <a:spcAft>
                <a:spcPts val="0"/>
              </a:spcAft>
              <a:buClr>
                <a:srgbClr val="3F3F3F"/>
              </a:buClr>
              <a:buSzPts val="1500"/>
              <a:buChar char="•"/>
            </a:pPr>
            <a:r>
              <a:rPr lang="es-MX" sz="1500">
                <a:solidFill>
                  <a:srgbClr val="3F3F3F"/>
                </a:solidFill>
              </a:rPr>
              <a:t>No adoptar medidas preventivas de seguridad e higiene.</a:t>
            </a:r>
            <a:endParaRPr/>
          </a:p>
          <a:p>
            <a:pPr indent="-95250" lvl="0" marL="97110" rtl="0" algn="l">
              <a:lnSpc>
                <a:spcPct val="100000"/>
              </a:lnSpc>
              <a:spcBef>
                <a:spcPts val="500"/>
              </a:spcBef>
              <a:spcAft>
                <a:spcPts val="0"/>
              </a:spcAft>
              <a:buClr>
                <a:srgbClr val="3F3F3F"/>
              </a:buClr>
              <a:buSzPts val="1500"/>
              <a:buChar char="•"/>
            </a:pPr>
            <a:r>
              <a:rPr lang="es-MX" sz="1500">
                <a:solidFill>
                  <a:srgbClr val="3F3F3F"/>
                </a:solidFill>
              </a:rPr>
              <a:t>Concurrir en estado inadecuado a su trabajo (bajo efecto de alcohol o drogas).</a:t>
            </a:r>
            <a:endParaRPr/>
          </a:p>
          <a:p>
            <a:pPr indent="-95250" lvl="0" marL="97110" rtl="0" algn="l">
              <a:lnSpc>
                <a:spcPct val="100000"/>
              </a:lnSpc>
              <a:spcBef>
                <a:spcPts val="500"/>
              </a:spcBef>
              <a:spcAft>
                <a:spcPts val="0"/>
              </a:spcAft>
              <a:buClr>
                <a:srgbClr val="3F3F3F"/>
              </a:buClr>
              <a:buSzPts val="1500"/>
              <a:buChar char="•"/>
            </a:pPr>
            <a:r>
              <a:rPr lang="es-MX" sz="1500">
                <a:solidFill>
                  <a:srgbClr val="3F3F3F"/>
                </a:solidFill>
              </a:rPr>
              <a:t>Cumplir con pena de prisión impuesta.</a:t>
            </a:r>
            <a:endParaRPr/>
          </a:p>
          <a:p>
            <a:pPr indent="-95250" lvl="0" marL="97110" rtl="0" algn="l">
              <a:lnSpc>
                <a:spcPct val="100000"/>
              </a:lnSpc>
              <a:spcBef>
                <a:spcPts val="500"/>
              </a:spcBef>
              <a:spcAft>
                <a:spcPts val="0"/>
              </a:spcAft>
              <a:buClr>
                <a:srgbClr val="3F3F3F"/>
              </a:buClr>
              <a:buSzPts val="1500"/>
              <a:buChar char="•"/>
            </a:pPr>
            <a:r>
              <a:rPr lang="es-MX" sz="1500">
                <a:solidFill>
                  <a:srgbClr val="3F3F3F"/>
                </a:solidFill>
              </a:rPr>
              <a:t>Falta de documentación imputable al trabajador.</a:t>
            </a:r>
            <a:endParaRPr/>
          </a:p>
          <a:p>
            <a:pPr indent="-95250" lvl="0" marL="97110" rtl="0" algn="l">
              <a:lnSpc>
                <a:spcPct val="100000"/>
              </a:lnSpc>
              <a:spcBef>
                <a:spcPts val="500"/>
              </a:spcBef>
              <a:spcAft>
                <a:spcPts val="0"/>
              </a:spcAft>
              <a:buClr>
                <a:srgbClr val="3F3F3F"/>
              </a:buClr>
              <a:buSzPts val="1500"/>
              <a:buChar char="•"/>
            </a:pPr>
            <a:r>
              <a:rPr lang="es-MX" sz="1500">
                <a:solidFill>
                  <a:srgbClr val="3F3F3F"/>
                </a:solidFill>
              </a:rPr>
              <a:t>Las análogas de carácter grave y de consecuencias semejantes.</a:t>
            </a:r>
            <a:endParaRPr/>
          </a:p>
          <a:p>
            <a:pPr indent="0" lvl="0" marL="0" rtl="0" algn="l">
              <a:lnSpc>
                <a:spcPct val="100000"/>
              </a:lnSpc>
              <a:spcBef>
                <a:spcPts val="500"/>
              </a:spcBef>
              <a:spcAft>
                <a:spcPts val="0"/>
              </a:spcAft>
              <a:buClr>
                <a:srgbClr val="635C5B"/>
              </a:buClr>
              <a:buSzPts val="1500"/>
              <a:buNone/>
            </a:pPr>
            <a:r>
              <a:t/>
            </a:r>
            <a:endParaRPr sz="1500"/>
          </a:p>
          <a:p>
            <a:pPr indent="0" lvl="0" marL="0" rtl="0" algn="l">
              <a:lnSpc>
                <a:spcPct val="100000"/>
              </a:lnSpc>
              <a:spcBef>
                <a:spcPts val="500"/>
              </a:spcBef>
              <a:spcAft>
                <a:spcPts val="0"/>
              </a:spcAft>
              <a:buClr>
                <a:srgbClr val="635C5B"/>
              </a:buClr>
              <a:buSzPts val="1400"/>
              <a:buNone/>
            </a:pPr>
            <a:r>
              <a:t/>
            </a:r>
            <a:endParaRPr sz="1400"/>
          </a:p>
          <a:p>
            <a:pPr indent="0" lvl="0" marL="0" rtl="0" algn="l">
              <a:lnSpc>
                <a:spcPct val="100000"/>
              </a:lnSpc>
              <a:spcBef>
                <a:spcPts val="500"/>
              </a:spcBef>
              <a:spcAft>
                <a:spcPts val="0"/>
              </a:spcAft>
              <a:buClr>
                <a:srgbClr val="635C5B"/>
              </a:buClr>
              <a:buSzPts val="1400"/>
              <a:buNone/>
            </a:pPr>
            <a:r>
              <a:t/>
            </a:r>
            <a:endParaRPr sz="1400"/>
          </a:p>
          <a:p>
            <a:pPr indent="-8210" lvl="0" marL="97110" rtl="0" algn="l">
              <a:lnSpc>
                <a:spcPct val="100000"/>
              </a:lnSpc>
              <a:spcBef>
                <a:spcPts val="500"/>
              </a:spcBef>
              <a:spcAft>
                <a:spcPts val="0"/>
              </a:spcAft>
              <a:buClr>
                <a:srgbClr val="635C5B"/>
              </a:buClr>
              <a:buSzPts val="1400"/>
              <a:buNone/>
            </a:pPr>
            <a:r>
              <a:t/>
            </a:r>
            <a:endParaRPr sz="1400"/>
          </a:p>
          <a:p>
            <a:pPr indent="0" lvl="0" marL="0" rtl="0" algn="l">
              <a:lnSpc>
                <a:spcPct val="100000"/>
              </a:lnSpc>
              <a:spcBef>
                <a:spcPts val="500"/>
              </a:spcBef>
              <a:spcAft>
                <a:spcPts val="0"/>
              </a:spcAft>
              <a:buClr>
                <a:srgbClr val="635C5B"/>
              </a:buClr>
              <a:buSzPts val="1600"/>
              <a:buNone/>
            </a:pPr>
            <a:r>
              <a:t/>
            </a:r>
            <a:endParaRPr sz="1600"/>
          </a:p>
          <a:p>
            <a:pPr indent="0" lvl="0" marL="0" rtl="0" algn="l">
              <a:lnSpc>
                <a:spcPct val="100000"/>
              </a:lnSpc>
              <a:spcBef>
                <a:spcPts val="500"/>
              </a:spcBef>
              <a:spcAft>
                <a:spcPts val="0"/>
              </a:spcAft>
              <a:buClr>
                <a:srgbClr val="635C5B"/>
              </a:buClr>
              <a:buSzPts val="800"/>
              <a:buNone/>
            </a:pPr>
            <a:r>
              <a:t/>
            </a:r>
            <a:endParaRPr/>
          </a:p>
        </p:txBody>
      </p:sp>
      <p:sp>
        <p:nvSpPr>
          <p:cNvPr id="210" name="Google Shape;210;p7"/>
          <p:cNvSpPr txBox="1"/>
          <p:nvPr>
            <p:ph type="title"/>
          </p:nvPr>
        </p:nvSpPr>
        <p:spPr>
          <a:xfrm>
            <a:off x="685799" y="578734"/>
            <a:ext cx="7772401" cy="584524"/>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1800"/>
              <a:buFont typeface="Gill Sans"/>
              <a:buNone/>
            </a:pPr>
            <a:r>
              <a:rPr b="1" lang="es-MX" sz="1800"/>
              <a:t>3. CAUSALES DE DESPIDO</a:t>
            </a:r>
            <a:endParaRPr/>
          </a:p>
        </p:txBody>
      </p:sp>
      <p:pic>
        <p:nvPicPr>
          <p:cNvPr id="211" name="Google Shape;211;p7"/>
          <p:cNvPicPr preferRelativeResize="0"/>
          <p:nvPr/>
        </p:nvPicPr>
        <p:blipFill rotWithShape="1">
          <a:blip r:embed="rId3">
            <a:alphaModFix amt="20000"/>
          </a:blip>
          <a:srcRect b="0" l="0" r="0" t="0"/>
          <a:stretch/>
        </p:blipFill>
        <p:spPr>
          <a:xfrm>
            <a:off x="584463" y="1649691"/>
            <a:ext cx="7993932" cy="476996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8"/>
          <p:cNvSpPr txBox="1"/>
          <p:nvPr>
            <p:ph idx="1" type="body"/>
          </p:nvPr>
        </p:nvSpPr>
        <p:spPr>
          <a:xfrm>
            <a:off x="685800" y="1404593"/>
            <a:ext cx="7772400" cy="4692192"/>
          </a:xfrm>
          <a:prstGeom prst="rect">
            <a:avLst/>
          </a:prstGeom>
          <a:noFill/>
          <a:ln>
            <a:noFill/>
          </a:ln>
        </p:spPr>
        <p:txBody>
          <a:bodyPr anchorCtr="0" anchor="t" bIns="45700" lIns="45700" spcFirstLastPara="1" rIns="45700" wrap="square" tIns="45700">
            <a:normAutofit/>
          </a:bodyPr>
          <a:lstStyle/>
          <a:p>
            <a:pPr indent="0" lvl="0" marL="0" rtl="0" algn="l">
              <a:lnSpc>
                <a:spcPct val="100000"/>
              </a:lnSpc>
              <a:spcBef>
                <a:spcPts val="0"/>
              </a:spcBef>
              <a:spcAft>
                <a:spcPts val="0"/>
              </a:spcAft>
              <a:buClr>
                <a:schemeClr val="accent1"/>
              </a:buClr>
              <a:buSzPts val="1400"/>
              <a:buNone/>
            </a:pPr>
            <a:r>
              <a:rPr b="1" lang="es-MX" sz="1400">
                <a:solidFill>
                  <a:schemeClr val="accent1"/>
                </a:solidFill>
              </a:rPr>
              <a:t>EN CASO DE DESPIDO</a:t>
            </a:r>
            <a:endParaRPr/>
          </a:p>
          <a:p>
            <a:pPr indent="0" lvl="0" marL="0" rtl="0" algn="l">
              <a:lnSpc>
                <a:spcPct val="100000"/>
              </a:lnSpc>
              <a:spcBef>
                <a:spcPts val="500"/>
              </a:spcBef>
              <a:spcAft>
                <a:spcPts val="0"/>
              </a:spcAft>
              <a:buClr>
                <a:srgbClr val="635C5B"/>
              </a:buClr>
              <a:buSzPts val="600"/>
              <a:buNone/>
            </a:pPr>
            <a:r>
              <a:t/>
            </a:r>
            <a:endParaRPr b="1" sz="600">
              <a:solidFill>
                <a:schemeClr val="accent1"/>
              </a:solidFill>
            </a:endParaRPr>
          </a:p>
          <a:p>
            <a:pPr indent="-97110" lvl="0" marL="97110" rtl="0" algn="l">
              <a:lnSpc>
                <a:spcPct val="100000"/>
              </a:lnSpc>
              <a:spcBef>
                <a:spcPts val="500"/>
              </a:spcBef>
              <a:spcAft>
                <a:spcPts val="0"/>
              </a:spcAft>
              <a:buClr>
                <a:srgbClr val="635C5B"/>
              </a:buClr>
              <a:buSzPts val="1400"/>
              <a:buChar char="•"/>
            </a:pPr>
            <a:r>
              <a:rPr lang="es-MX" sz="1400"/>
              <a:t>Antes de despedir a un trabajador, asesórate con tu abogado legal de confianza.</a:t>
            </a:r>
            <a:endParaRPr/>
          </a:p>
          <a:p>
            <a:pPr indent="-90760" lvl="0" marL="97110" rtl="0" algn="l">
              <a:lnSpc>
                <a:spcPct val="100000"/>
              </a:lnSpc>
              <a:spcBef>
                <a:spcPts val="500"/>
              </a:spcBef>
              <a:spcAft>
                <a:spcPts val="0"/>
              </a:spcAft>
              <a:buClr>
                <a:srgbClr val="635C5B"/>
              </a:buClr>
              <a:buSzPts val="100"/>
              <a:buNone/>
            </a:pPr>
            <a:r>
              <a:t/>
            </a:r>
            <a:endParaRPr sz="100"/>
          </a:p>
          <a:p>
            <a:pPr indent="-97110" lvl="0" marL="97110" rtl="0" algn="just">
              <a:lnSpc>
                <a:spcPct val="100000"/>
              </a:lnSpc>
              <a:spcBef>
                <a:spcPts val="500"/>
              </a:spcBef>
              <a:spcAft>
                <a:spcPts val="0"/>
              </a:spcAft>
              <a:buClr>
                <a:srgbClr val="635C5B"/>
              </a:buClr>
              <a:buSzPts val="1400"/>
              <a:buChar char="•"/>
            </a:pPr>
            <a:r>
              <a:rPr lang="es-MX" sz="1400"/>
              <a:t>Recopila el mayor número de evidencias para poder probar ante la Junta de Conciliación y Arbitraje que la causa del despido entra dentro de las marcadas en el artículo 47 de la LFT.</a:t>
            </a:r>
            <a:endParaRPr/>
          </a:p>
          <a:p>
            <a:pPr indent="-90760" lvl="0" marL="97110" rtl="0" algn="just">
              <a:lnSpc>
                <a:spcPct val="100000"/>
              </a:lnSpc>
              <a:spcBef>
                <a:spcPts val="500"/>
              </a:spcBef>
              <a:spcAft>
                <a:spcPts val="0"/>
              </a:spcAft>
              <a:buClr>
                <a:srgbClr val="635C5B"/>
              </a:buClr>
              <a:buSzPts val="100"/>
              <a:buNone/>
            </a:pPr>
            <a:r>
              <a:t/>
            </a:r>
            <a:endParaRPr sz="100"/>
          </a:p>
          <a:p>
            <a:pPr indent="-97110" lvl="0" marL="97110" rtl="0" algn="just">
              <a:lnSpc>
                <a:spcPct val="100000"/>
              </a:lnSpc>
              <a:spcBef>
                <a:spcPts val="500"/>
              </a:spcBef>
              <a:spcAft>
                <a:spcPts val="0"/>
              </a:spcAft>
              <a:buClr>
                <a:srgbClr val="635C5B"/>
              </a:buClr>
              <a:buSzPts val="1400"/>
              <a:buChar char="•"/>
            </a:pPr>
            <a:r>
              <a:rPr lang="es-MX" sz="1400"/>
              <a:t>Da aviso por escrito a la Junta de Conciliación y Arbitraje cuando el trabajador no acepte el despido. Preséntate a los citatorios de la Junta con toda tu información y evidencias. No asistir a uno de los juicios podría hacerte responsable, de pruebas, de despido injustificado.</a:t>
            </a:r>
            <a:endParaRPr/>
          </a:p>
          <a:p>
            <a:pPr indent="-90760" lvl="0" marL="97110" rtl="0" algn="just">
              <a:lnSpc>
                <a:spcPct val="100000"/>
              </a:lnSpc>
              <a:spcBef>
                <a:spcPts val="500"/>
              </a:spcBef>
              <a:spcAft>
                <a:spcPts val="0"/>
              </a:spcAft>
              <a:buClr>
                <a:srgbClr val="635C5B"/>
              </a:buClr>
              <a:buSzPts val="100"/>
              <a:buNone/>
            </a:pPr>
            <a:r>
              <a:t/>
            </a:r>
            <a:endParaRPr sz="100"/>
          </a:p>
          <a:p>
            <a:pPr indent="-97110" lvl="0" marL="97110" rtl="0" algn="just">
              <a:lnSpc>
                <a:spcPct val="100000"/>
              </a:lnSpc>
              <a:spcBef>
                <a:spcPts val="500"/>
              </a:spcBef>
              <a:spcAft>
                <a:spcPts val="0"/>
              </a:spcAft>
              <a:buClr>
                <a:srgbClr val="635C5B"/>
              </a:buClr>
              <a:buSzPts val="1400"/>
              <a:buChar char="•"/>
            </a:pPr>
            <a:r>
              <a:rPr lang="es-MX" sz="1400"/>
              <a:t>Sé justo con la indemnización (finiquito) correspondiente.</a:t>
            </a:r>
            <a:endParaRPr/>
          </a:p>
          <a:p>
            <a:pPr indent="-97110" lvl="0" marL="97110" rtl="0" algn="just">
              <a:lnSpc>
                <a:spcPct val="100000"/>
              </a:lnSpc>
              <a:spcBef>
                <a:spcPts val="500"/>
              </a:spcBef>
              <a:spcAft>
                <a:spcPts val="0"/>
              </a:spcAft>
              <a:buClr>
                <a:srgbClr val="635C5B"/>
              </a:buClr>
              <a:buSzPts val="1400"/>
              <a:buChar char="•"/>
            </a:pPr>
            <a:r>
              <a:rPr lang="es-MX" sz="1400"/>
              <a:t>Negocia los términos de salida y no des de baja al trabajador ante el IMSS hasta no contar con su renuncia o documento de terminación de relación laboral firmado (que conste el consentimiento del trabajador).</a:t>
            </a:r>
            <a:endParaRPr/>
          </a:p>
          <a:p>
            <a:pPr indent="-46310" lvl="0" marL="97110" rtl="0" algn="just">
              <a:lnSpc>
                <a:spcPct val="100000"/>
              </a:lnSpc>
              <a:spcBef>
                <a:spcPts val="500"/>
              </a:spcBef>
              <a:spcAft>
                <a:spcPts val="0"/>
              </a:spcAft>
              <a:buClr>
                <a:srgbClr val="635C5B"/>
              </a:buClr>
              <a:buSzPts val="800"/>
              <a:buNone/>
            </a:pPr>
            <a:r>
              <a:t/>
            </a:r>
            <a:endParaRPr/>
          </a:p>
        </p:txBody>
      </p:sp>
      <p:sp>
        <p:nvSpPr>
          <p:cNvPr id="217" name="Google Shape;217;p8"/>
          <p:cNvSpPr txBox="1"/>
          <p:nvPr>
            <p:ph type="title"/>
          </p:nvPr>
        </p:nvSpPr>
        <p:spPr>
          <a:xfrm>
            <a:off x="685800" y="927870"/>
            <a:ext cx="7772401" cy="274050"/>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b="1" lang="es-MX" sz="2000"/>
              <a:t>4. ALGUNAS RECOMENDACIONES</a:t>
            </a:r>
            <a:endParaRPr/>
          </a:p>
        </p:txBody>
      </p:sp>
      <p:pic>
        <p:nvPicPr>
          <p:cNvPr id="218" name="Google Shape;218;p8"/>
          <p:cNvPicPr preferRelativeResize="0"/>
          <p:nvPr/>
        </p:nvPicPr>
        <p:blipFill rotWithShape="1">
          <a:blip r:embed="rId3">
            <a:alphaModFix/>
          </a:blip>
          <a:srcRect b="0" l="0" r="0" t="16827"/>
          <a:stretch/>
        </p:blipFill>
        <p:spPr>
          <a:xfrm>
            <a:off x="3040380" y="4372162"/>
            <a:ext cx="4059266" cy="23165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9"/>
          <p:cNvSpPr txBox="1"/>
          <p:nvPr>
            <p:ph idx="1" type="body"/>
          </p:nvPr>
        </p:nvSpPr>
        <p:spPr>
          <a:xfrm>
            <a:off x="685800" y="1241982"/>
            <a:ext cx="4140723" cy="4572000"/>
          </a:xfrm>
          <a:prstGeom prst="rect">
            <a:avLst/>
          </a:prstGeom>
          <a:noFill/>
          <a:ln>
            <a:noFill/>
          </a:ln>
        </p:spPr>
        <p:txBody>
          <a:bodyPr anchorCtr="0" anchor="t" bIns="45700" lIns="45700" spcFirstLastPara="1" rIns="45700" wrap="square" tIns="45700">
            <a:normAutofit/>
          </a:bodyPr>
          <a:lstStyle/>
          <a:p>
            <a:pPr indent="0" lvl="0" marL="0" rtl="0" algn="l">
              <a:lnSpc>
                <a:spcPct val="100000"/>
              </a:lnSpc>
              <a:spcBef>
                <a:spcPts val="0"/>
              </a:spcBef>
              <a:spcAft>
                <a:spcPts val="0"/>
              </a:spcAft>
              <a:buClr>
                <a:schemeClr val="accent1"/>
              </a:buClr>
              <a:buSzPts val="1387"/>
              <a:buNone/>
            </a:pPr>
            <a:r>
              <a:rPr b="1" lang="es-MX" sz="1387">
                <a:solidFill>
                  <a:schemeClr val="accent1"/>
                </a:solidFill>
              </a:rPr>
              <a:t>MEDIDAS PREVENTIVAS</a:t>
            </a:r>
            <a:endParaRPr/>
          </a:p>
          <a:p>
            <a:pPr indent="0" lvl="0" marL="0" rtl="0" algn="l">
              <a:lnSpc>
                <a:spcPct val="100000"/>
              </a:lnSpc>
              <a:spcBef>
                <a:spcPts val="500"/>
              </a:spcBef>
              <a:spcAft>
                <a:spcPts val="0"/>
              </a:spcAft>
              <a:buClr>
                <a:srgbClr val="635C5B"/>
              </a:buClr>
              <a:buSzPts val="740"/>
              <a:buNone/>
            </a:pPr>
            <a:r>
              <a:t/>
            </a:r>
            <a:endParaRPr b="1" sz="740">
              <a:solidFill>
                <a:schemeClr val="accent1"/>
              </a:solidFill>
            </a:endParaRPr>
          </a:p>
          <a:p>
            <a:pPr indent="-97110" lvl="0" marL="97110" rtl="0" algn="l">
              <a:lnSpc>
                <a:spcPct val="100000"/>
              </a:lnSpc>
              <a:spcBef>
                <a:spcPts val="500"/>
              </a:spcBef>
              <a:spcAft>
                <a:spcPts val="0"/>
              </a:spcAft>
              <a:buClr>
                <a:srgbClr val="635C5B"/>
              </a:buClr>
              <a:buSzPts val="1387"/>
              <a:buChar char="•"/>
            </a:pPr>
            <a:r>
              <a:rPr lang="es-MX" sz="1387"/>
              <a:t>Mantente un paso adelante y sé muy riguroso desde  la contratación, pidiendo referencias y asegurando la veracidad de la cédula profesional que presentan los candidatos.</a:t>
            </a:r>
            <a:endParaRPr/>
          </a:p>
          <a:p>
            <a:pPr indent="-79520" lvl="0" marL="97110" rtl="0" algn="l">
              <a:lnSpc>
                <a:spcPct val="100000"/>
              </a:lnSpc>
              <a:spcBef>
                <a:spcPts val="500"/>
              </a:spcBef>
              <a:spcAft>
                <a:spcPts val="0"/>
              </a:spcAft>
              <a:buClr>
                <a:srgbClr val="635C5B"/>
              </a:buClr>
              <a:buSzPts val="277"/>
              <a:buNone/>
            </a:pPr>
            <a:r>
              <a:t/>
            </a:r>
            <a:endParaRPr sz="277"/>
          </a:p>
          <a:p>
            <a:pPr indent="-97110" lvl="0" marL="97110" rtl="0" algn="l">
              <a:lnSpc>
                <a:spcPct val="100000"/>
              </a:lnSpc>
              <a:spcBef>
                <a:spcPts val="500"/>
              </a:spcBef>
              <a:spcAft>
                <a:spcPts val="0"/>
              </a:spcAft>
              <a:buClr>
                <a:srgbClr val="635C5B"/>
              </a:buClr>
              <a:buSzPts val="1387"/>
              <a:buChar char="•"/>
            </a:pPr>
            <a:r>
              <a:rPr lang="es-MX" sz="1387"/>
              <a:t>Crea una cultura de retroalimentación y evaluación  de desempeño para detectar focos rojos e intervenir  a tiempo con los y las colaboradores/as.</a:t>
            </a:r>
            <a:endParaRPr/>
          </a:p>
          <a:p>
            <a:pPr indent="-79520" lvl="0" marL="97110" rtl="0" algn="l">
              <a:lnSpc>
                <a:spcPct val="100000"/>
              </a:lnSpc>
              <a:spcBef>
                <a:spcPts val="500"/>
              </a:spcBef>
              <a:spcAft>
                <a:spcPts val="0"/>
              </a:spcAft>
              <a:buClr>
                <a:srgbClr val="635C5B"/>
              </a:buClr>
              <a:buSzPts val="277"/>
              <a:buNone/>
            </a:pPr>
            <a:r>
              <a:t/>
            </a:r>
            <a:endParaRPr sz="277"/>
          </a:p>
          <a:p>
            <a:pPr indent="-97110" lvl="0" marL="97110" rtl="0" algn="l">
              <a:lnSpc>
                <a:spcPct val="100000"/>
              </a:lnSpc>
              <a:spcBef>
                <a:spcPts val="500"/>
              </a:spcBef>
              <a:spcAft>
                <a:spcPts val="0"/>
              </a:spcAft>
              <a:buClr>
                <a:srgbClr val="635C5B"/>
              </a:buClr>
              <a:buSzPts val="1387"/>
              <a:buChar char="•"/>
            </a:pPr>
            <a:r>
              <a:rPr lang="es-MX" sz="1387"/>
              <a:t>Aplica actas administrativas formales o amonestaciones ante las faltas que así lo ameriten. </a:t>
            </a:r>
            <a:endParaRPr/>
          </a:p>
          <a:p>
            <a:pPr indent="-79520" lvl="0" marL="97110" rtl="0" algn="l">
              <a:lnSpc>
                <a:spcPct val="100000"/>
              </a:lnSpc>
              <a:spcBef>
                <a:spcPts val="500"/>
              </a:spcBef>
              <a:spcAft>
                <a:spcPts val="0"/>
              </a:spcAft>
              <a:buClr>
                <a:srgbClr val="635C5B"/>
              </a:buClr>
              <a:buSzPts val="277"/>
              <a:buNone/>
            </a:pPr>
            <a:r>
              <a:t/>
            </a:r>
            <a:endParaRPr sz="277"/>
          </a:p>
          <a:p>
            <a:pPr indent="-97110" lvl="0" marL="97110" rtl="0" algn="l">
              <a:lnSpc>
                <a:spcPct val="100000"/>
              </a:lnSpc>
              <a:spcBef>
                <a:spcPts val="500"/>
              </a:spcBef>
              <a:spcAft>
                <a:spcPts val="0"/>
              </a:spcAft>
              <a:buClr>
                <a:srgbClr val="635C5B"/>
              </a:buClr>
              <a:buSzPts val="1387"/>
              <a:buChar char="•"/>
            </a:pPr>
            <a:r>
              <a:rPr lang="es-MX" sz="1387"/>
              <a:t>Implementa un Código de Ética y Conducta y un Reglamento Interior de Trabajo.</a:t>
            </a:r>
            <a:endParaRPr/>
          </a:p>
          <a:p>
            <a:pPr indent="-85362" lvl="0" marL="97110" rtl="0" algn="l">
              <a:lnSpc>
                <a:spcPct val="100000"/>
              </a:lnSpc>
              <a:spcBef>
                <a:spcPts val="500"/>
              </a:spcBef>
              <a:spcAft>
                <a:spcPts val="0"/>
              </a:spcAft>
              <a:buClr>
                <a:srgbClr val="635C5B"/>
              </a:buClr>
              <a:buSzPts val="185"/>
              <a:buNone/>
            </a:pPr>
            <a:r>
              <a:t/>
            </a:r>
            <a:endParaRPr sz="185"/>
          </a:p>
          <a:p>
            <a:pPr indent="-97110" lvl="0" marL="97110" rtl="0" algn="l">
              <a:lnSpc>
                <a:spcPct val="100000"/>
              </a:lnSpc>
              <a:spcBef>
                <a:spcPts val="500"/>
              </a:spcBef>
              <a:spcAft>
                <a:spcPts val="0"/>
              </a:spcAft>
              <a:buClr>
                <a:srgbClr val="635C5B"/>
              </a:buClr>
              <a:buSzPts val="1387"/>
              <a:buChar char="•"/>
            </a:pPr>
            <a:r>
              <a:rPr lang="es-MX" sz="1387"/>
              <a:t>Adquiere un sistema de control de asistencias avalado.</a:t>
            </a:r>
            <a:endParaRPr/>
          </a:p>
          <a:p>
            <a:pPr indent="-85362" lvl="0" marL="97110" rtl="0" algn="l">
              <a:lnSpc>
                <a:spcPct val="100000"/>
              </a:lnSpc>
              <a:spcBef>
                <a:spcPts val="500"/>
              </a:spcBef>
              <a:spcAft>
                <a:spcPts val="0"/>
              </a:spcAft>
              <a:buClr>
                <a:srgbClr val="635C5B"/>
              </a:buClr>
              <a:buSzPts val="185"/>
              <a:buNone/>
            </a:pPr>
            <a:r>
              <a:t/>
            </a:r>
            <a:endParaRPr sz="185"/>
          </a:p>
          <a:p>
            <a:pPr indent="-97110" lvl="0" marL="97110" rtl="0" algn="l">
              <a:lnSpc>
                <a:spcPct val="100000"/>
              </a:lnSpc>
              <a:spcBef>
                <a:spcPts val="500"/>
              </a:spcBef>
              <a:spcAft>
                <a:spcPts val="0"/>
              </a:spcAft>
              <a:buClr>
                <a:srgbClr val="635C5B"/>
              </a:buClr>
              <a:buSzPts val="1387"/>
              <a:buChar char="•"/>
            </a:pPr>
            <a:r>
              <a:rPr lang="es-MX" sz="1387"/>
              <a:t>Guarda las evidencias en los expedientes de tu gente.</a:t>
            </a:r>
            <a:endParaRPr/>
          </a:p>
          <a:p>
            <a:pPr indent="-85362" lvl="0" marL="97110" rtl="0" algn="l">
              <a:lnSpc>
                <a:spcPct val="100000"/>
              </a:lnSpc>
              <a:spcBef>
                <a:spcPts val="500"/>
              </a:spcBef>
              <a:spcAft>
                <a:spcPts val="0"/>
              </a:spcAft>
              <a:buClr>
                <a:srgbClr val="635C5B"/>
              </a:buClr>
              <a:buSzPts val="185"/>
              <a:buNone/>
            </a:pPr>
            <a:r>
              <a:t/>
            </a:r>
            <a:endParaRPr sz="185"/>
          </a:p>
          <a:p>
            <a:pPr indent="-97110" lvl="0" marL="97110" rtl="0" algn="l">
              <a:lnSpc>
                <a:spcPct val="100000"/>
              </a:lnSpc>
              <a:spcBef>
                <a:spcPts val="500"/>
              </a:spcBef>
              <a:spcAft>
                <a:spcPts val="0"/>
              </a:spcAft>
              <a:buClr>
                <a:srgbClr val="635C5B"/>
              </a:buClr>
              <a:buSzPts val="1387"/>
              <a:buChar char="•"/>
            </a:pPr>
            <a:r>
              <a:rPr lang="es-MX" sz="1387"/>
              <a:t>Instala cámaras en tus oficinas y centros de trabajo.</a:t>
            </a:r>
            <a:endParaRPr/>
          </a:p>
          <a:p>
            <a:pPr indent="-85362" lvl="0" marL="97110" rtl="0" algn="l">
              <a:lnSpc>
                <a:spcPct val="100000"/>
              </a:lnSpc>
              <a:spcBef>
                <a:spcPts val="500"/>
              </a:spcBef>
              <a:spcAft>
                <a:spcPts val="0"/>
              </a:spcAft>
              <a:buClr>
                <a:srgbClr val="635C5B"/>
              </a:buClr>
              <a:buSzPts val="185"/>
              <a:buNone/>
            </a:pPr>
            <a:r>
              <a:t/>
            </a:r>
            <a:endParaRPr sz="185"/>
          </a:p>
          <a:p>
            <a:pPr indent="-85362" lvl="0" marL="97110" rtl="0" algn="l">
              <a:lnSpc>
                <a:spcPct val="100000"/>
              </a:lnSpc>
              <a:spcBef>
                <a:spcPts val="500"/>
              </a:spcBef>
              <a:spcAft>
                <a:spcPts val="0"/>
              </a:spcAft>
              <a:buClr>
                <a:srgbClr val="635C5B"/>
              </a:buClr>
              <a:buSzPts val="185"/>
              <a:buNone/>
            </a:pPr>
            <a:r>
              <a:t/>
            </a:r>
            <a:endParaRPr sz="185"/>
          </a:p>
          <a:p>
            <a:pPr indent="-85362" lvl="0" marL="97110" rtl="0" algn="l">
              <a:lnSpc>
                <a:spcPct val="100000"/>
              </a:lnSpc>
              <a:spcBef>
                <a:spcPts val="500"/>
              </a:spcBef>
              <a:spcAft>
                <a:spcPts val="0"/>
              </a:spcAft>
              <a:buClr>
                <a:srgbClr val="635C5B"/>
              </a:buClr>
              <a:buSzPts val="185"/>
              <a:buNone/>
            </a:pPr>
            <a:r>
              <a:t/>
            </a:r>
            <a:endParaRPr sz="185"/>
          </a:p>
          <a:p>
            <a:pPr indent="0" lvl="0" marL="0" rtl="0" algn="l">
              <a:lnSpc>
                <a:spcPct val="100000"/>
              </a:lnSpc>
              <a:spcBef>
                <a:spcPts val="500"/>
              </a:spcBef>
              <a:spcAft>
                <a:spcPts val="0"/>
              </a:spcAft>
              <a:buClr>
                <a:srgbClr val="635C5B"/>
              </a:buClr>
              <a:buSzPts val="1295"/>
              <a:buNone/>
            </a:pPr>
            <a:r>
              <a:t/>
            </a:r>
            <a:endParaRPr sz="1295"/>
          </a:p>
          <a:p>
            <a:pPr indent="-50120" lvl="0" marL="97110" rtl="0" algn="l">
              <a:lnSpc>
                <a:spcPct val="100000"/>
              </a:lnSpc>
              <a:spcBef>
                <a:spcPts val="500"/>
              </a:spcBef>
              <a:spcAft>
                <a:spcPts val="0"/>
              </a:spcAft>
              <a:buClr>
                <a:srgbClr val="635C5B"/>
              </a:buClr>
              <a:buSzPts val="740"/>
              <a:buNone/>
            </a:pPr>
            <a:r>
              <a:t/>
            </a:r>
            <a:endParaRPr sz="740"/>
          </a:p>
        </p:txBody>
      </p:sp>
      <p:sp>
        <p:nvSpPr>
          <p:cNvPr id="224" name="Google Shape;224;p9"/>
          <p:cNvSpPr txBox="1"/>
          <p:nvPr>
            <p:ph type="title"/>
          </p:nvPr>
        </p:nvSpPr>
        <p:spPr>
          <a:xfrm>
            <a:off x="685800" y="767614"/>
            <a:ext cx="7772401" cy="274050"/>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b="1" lang="es-MX" sz="2000"/>
              <a:t>ALGUNAS RECOMENDACIONES</a:t>
            </a:r>
            <a:endParaRPr/>
          </a:p>
        </p:txBody>
      </p:sp>
      <p:pic>
        <p:nvPicPr>
          <p:cNvPr id="225" name="Google Shape;225;p9"/>
          <p:cNvPicPr preferRelativeResize="0"/>
          <p:nvPr/>
        </p:nvPicPr>
        <p:blipFill rotWithShape="1">
          <a:blip r:embed="rId3">
            <a:alphaModFix/>
          </a:blip>
          <a:srcRect b="0" l="0" r="0" t="0"/>
          <a:stretch/>
        </p:blipFill>
        <p:spPr>
          <a:xfrm>
            <a:off x="4722829" y="1576634"/>
            <a:ext cx="4037028" cy="410772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10"/>
          <p:cNvSpPr txBox="1"/>
          <p:nvPr>
            <p:ph idx="1" type="body"/>
          </p:nvPr>
        </p:nvSpPr>
        <p:spPr>
          <a:xfrm>
            <a:off x="685800" y="1741603"/>
            <a:ext cx="7772400" cy="4572000"/>
          </a:xfrm>
          <a:prstGeom prst="rect">
            <a:avLst/>
          </a:prstGeom>
          <a:noFill/>
          <a:ln>
            <a:noFill/>
          </a:ln>
        </p:spPr>
        <p:txBody>
          <a:bodyPr anchorCtr="0" anchor="t" bIns="45700" lIns="45700" spcFirstLastPara="1" rIns="45700" wrap="square" tIns="45700">
            <a:normAutofit/>
          </a:bodyPr>
          <a:lstStyle/>
          <a:p>
            <a:pPr indent="-97110" lvl="0" marL="97110" rtl="0" algn="l">
              <a:lnSpc>
                <a:spcPct val="100000"/>
              </a:lnSpc>
              <a:spcBef>
                <a:spcPts val="0"/>
              </a:spcBef>
              <a:spcAft>
                <a:spcPts val="0"/>
              </a:spcAft>
              <a:buClr>
                <a:srgbClr val="635C5B"/>
              </a:buClr>
              <a:buSzPts val="1400"/>
              <a:buChar char="•"/>
            </a:pPr>
            <a:r>
              <a:rPr lang="es-MX" sz="1400" u="sng">
                <a:solidFill>
                  <a:schemeClr val="hlink"/>
                </a:solidFill>
                <a:hlinkClick r:id="rId3"/>
              </a:rPr>
              <a:t>https://leyes-mx.com/ley_federal_del_trabajo/134.htm</a:t>
            </a:r>
            <a:endParaRPr sz="1400"/>
          </a:p>
          <a:p>
            <a:pPr indent="-97110" lvl="0" marL="97110" rtl="0" algn="l">
              <a:lnSpc>
                <a:spcPct val="100000"/>
              </a:lnSpc>
              <a:spcBef>
                <a:spcPts val="500"/>
              </a:spcBef>
              <a:spcAft>
                <a:spcPts val="0"/>
              </a:spcAft>
              <a:buClr>
                <a:srgbClr val="635C5B"/>
              </a:buClr>
              <a:buSzPts val="1400"/>
              <a:buChar char="•"/>
            </a:pPr>
            <a:r>
              <a:rPr lang="es-MX" sz="1400" u="sng">
                <a:solidFill>
                  <a:schemeClr val="hlink"/>
                </a:solidFill>
                <a:hlinkClick r:id="rId4"/>
              </a:rPr>
              <a:t>https://leyes-mx.com/ley_federal_del_trabajo/135.htm</a:t>
            </a:r>
            <a:endParaRPr sz="1400"/>
          </a:p>
          <a:p>
            <a:pPr indent="-97110" lvl="0" marL="97110" rtl="0" algn="l">
              <a:lnSpc>
                <a:spcPct val="100000"/>
              </a:lnSpc>
              <a:spcBef>
                <a:spcPts val="500"/>
              </a:spcBef>
              <a:spcAft>
                <a:spcPts val="0"/>
              </a:spcAft>
              <a:buClr>
                <a:srgbClr val="635C5B"/>
              </a:buClr>
              <a:buSzPts val="1400"/>
              <a:buChar char="•"/>
            </a:pPr>
            <a:r>
              <a:rPr lang="es-MX" sz="1400" u="sng">
                <a:solidFill>
                  <a:schemeClr val="hlink"/>
                </a:solidFill>
                <a:hlinkClick r:id="rId5"/>
              </a:rPr>
              <a:t>https://leyes-mx.com/ley_federal_del_trabajo/47.htm</a:t>
            </a:r>
            <a:endParaRPr sz="1400"/>
          </a:p>
          <a:p>
            <a:pPr indent="-97110" lvl="0" marL="97110" rtl="0" algn="l">
              <a:lnSpc>
                <a:spcPct val="100000"/>
              </a:lnSpc>
              <a:spcBef>
                <a:spcPts val="500"/>
              </a:spcBef>
              <a:spcAft>
                <a:spcPts val="0"/>
              </a:spcAft>
              <a:buClr>
                <a:srgbClr val="635C5B"/>
              </a:buClr>
              <a:buSzPts val="1400"/>
              <a:buChar char="•"/>
            </a:pPr>
            <a:r>
              <a:rPr lang="es-MX" sz="1400" u="sng">
                <a:solidFill>
                  <a:schemeClr val="hlink"/>
                </a:solidFill>
                <a:hlinkClick r:id="rId6"/>
              </a:rPr>
              <a:t>https://www.revistaiqlaboral.com/que-son-las-actas-administrativas-en-materia-laboral/#toggle-id-4</a:t>
            </a:r>
            <a:endParaRPr sz="1400"/>
          </a:p>
        </p:txBody>
      </p:sp>
      <p:sp>
        <p:nvSpPr>
          <p:cNvPr id="231" name="Google Shape;231;p10"/>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b="1" lang="es-MX" sz="2000"/>
              <a:t>BIBLIOGRAFÍA COMPLEMENTARIA</a:t>
            </a:r>
            <a:endParaRPr/>
          </a:p>
        </p:txBody>
      </p:sp>
      <p:pic>
        <p:nvPicPr>
          <p:cNvPr descr="Libros" id="232" name="Google Shape;232;p10"/>
          <p:cNvPicPr preferRelativeResize="0"/>
          <p:nvPr/>
        </p:nvPicPr>
        <p:blipFill rotWithShape="1">
          <a:blip r:embed="rId7">
            <a:alphaModFix/>
          </a:blip>
          <a:srcRect b="0" l="0" r="0" t="0"/>
          <a:stretch/>
        </p:blipFill>
        <p:spPr>
          <a:xfrm>
            <a:off x="6483285" y="4425883"/>
            <a:ext cx="1974915" cy="197491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1"/>
          <p:cNvSpPr txBox="1"/>
          <p:nvPr>
            <p:ph idx="12" type="sldNum"/>
          </p:nvPr>
        </p:nvSpPr>
        <p:spPr>
          <a:xfrm>
            <a:off x="8864599" y="6549769"/>
            <a:ext cx="127001" cy="127001"/>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rgbClr val="FFFFFF"/>
              </a:buClr>
              <a:buSzPts val="200"/>
              <a:buFont typeface="Gill Sans"/>
              <a:buNone/>
            </a:pPr>
            <a:fld id="{00000000-1234-1234-1234-123412341234}" type="slidenum">
              <a:rPr lang="es-MX">
                <a:solidFill>
                  <a:srgbClr val="FFFFFF"/>
                </a:solidFill>
              </a:rPr>
              <a:t>‹#›</a:t>
            </a:fld>
            <a:endParaRPr/>
          </a:p>
        </p:txBody>
      </p:sp>
      <p:grpSp>
        <p:nvGrpSpPr>
          <p:cNvPr id="238" name="Google Shape;238;p11"/>
          <p:cNvGrpSpPr/>
          <p:nvPr/>
        </p:nvGrpSpPr>
        <p:grpSpPr>
          <a:xfrm>
            <a:off x="450436" y="568664"/>
            <a:ext cx="2140365" cy="925711"/>
            <a:chOff x="0" y="0"/>
            <a:chExt cx="2140364" cy="925709"/>
          </a:xfrm>
        </p:grpSpPr>
        <p:sp>
          <p:nvSpPr>
            <p:cNvPr id="239" name="Google Shape;239;p11"/>
            <p:cNvSpPr/>
            <p:nvPr/>
          </p:nvSpPr>
          <p:spPr>
            <a:xfrm>
              <a:off x="0" y="0"/>
              <a:ext cx="2140364" cy="925709"/>
            </a:xfrm>
            <a:prstGeom prst="rect">
              <a:avLst/>
            </a:prstGeom>
            <a:solidFill>
              <a:schemeClr val="accent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Gill Sans"/>
                <a:buNone/>
              </a:pPr>
              <a:r>
                <a:t/>
              </a:r>
              <a:endParaRPr b="0" i="0" sz="1800" u="none" cap="none" strike="noStrike">
                <a:solidFill>
                  <a:srgbClr val="000000"/>
                </a:solidFill>
                <a:latin typeface="Gill Sans"/>
                <a:ea typeface="Gill Sans"/>
                <a:cs typeface="Gill Sans"/>
                <a:sym typeface="Gill Sans"/>
              </a:endParaRPr>
            </a:p>
          </p:txBody>
        </p:sp>
        <p:pic>
          <p:nvPicPr>
            <p:cNvPr descr="image5.png" id="240" name="Google Shape;240;p11"/>
            <p:cNvPicPr preferRelativeResize="0"/>
            <p:nvPr/>
          </p:nvPicPr>
          <p:blipFill rotWithShape="1">
            <a:blip r:embed="rId3">
              <a:alphaModFix/>
            </a:blip>
            <a:srcRect b="0" l="0" r="0" t="0"/>
            <a:stretch/>
          </p:blipFill>
          <p:spPr>
            <a:xfrm>
              <a:off x="0" y="0"/>
              <a:ext cx="2140364" cy="925709"/>
            </a:xfrm>
            <a:prstGeom prst="rect">
              <a:avLst/>
            </a:prstGeom>
            <a:noFill/>
            <a:ln>
              <a:noFill/>
            </a:ln>
          </p:spPr>
        </p:pic>
      </p:grpSp>
    </p:spTree>
  </p:cSld>
  <p:clrMapOvr>
    <a:masterClrMapping/>
  </p:clrMapOvr>
</p:sld>
</file>

<file path=ppt/theme/theme1.xml><?xml version="1.0" encoding="utf-8"?>
<a:theme xmlns:a="http://schemas.openxmlformats.org/drawingml/2006/main" xmlns:r="http://schemas.openxmlformats.org/officeDocument/2006/relationships" name="4.3-Template_4.29.2016">
  <a:themeElements>
    <a:clrScheme name="4.3-Template_4.29.2016">
      <a:dk1>
        <a:srgbClr val="000000"/>
      </a:dk1>
      <a:lt1>
        <a:srgbClr val="FFFFFF"/>
      </a:lt1>
      <a:dk2>
        <a:srgbClr val="A7A7A7"/>
      </a:dk2>
      <a:lt2>
        <a:srgbClr val="535353"/>
      </a:lt2>
      <a:accent1>
        <a:srgbClr val="002F6C"/>
      </a:accent1>
      <a:accent2>
        <a:srgbClr val="BA0C2F"/>
      </a:accent2>
      <a:accent3>
        <a:srgbClr val="6C6463"/>
      </a:accent3>
      <a:accent4>
        <a:srgbClr val="707070"/>
      </a:accent4>
      <a:accent5>
        <a:srgbClr val="CFCDC9"/>
      </a:accent5>
      <a:accent6>
        <a:srgbClr val="0067B9"/>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4.3-Template_4.29.2016">
  <a:themeElements>
    <a:clrScheme name="4.3-Template_4.29.2016">
      <a:dk1>
        <a:srgbClr val="000000"/>
      </a:dk1>
      <a:lt1>
        <a:srgbClr val="BA0C2F"/>
      </a:lt1>
      <a:dk2>
        <a:srgbClr val="A7A7A7"/>
      </a:dk2>
      <a:lt2>
        <a:srgbClr val="535353"/>
      </a:lt2>
      <a:accent1>
        <a:srgbClr val="002F6C"/>
      </a:accent1>
      <a:accent2>
        <a:srgbClr val="BA0C2F"/>
      </a:accent2>
      <a:accent3>
        <a:srgbClr val="6C6463"/>
      </a:accent3>
      <a:accent4>
        <a:srgbClr val="707070"/>
      </a:accent4>
      <a:accent5>
        <a:srgbClr val="CFCDC9"/>
      </a:accent5>
      <a:accent6>
        <a:srgbClr val="0067B9"/>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DADD12B9AC8547ADDEB39D8078768C" ma:contentTypeVersion="223" ma:contentTypeDescription="Create a new document." ma:contentTypeScope="" ma:versionID="0a6331ce40b3413c9e35facb82c64138">
  <xsd:schema xmlns:xsd="http://www.w3.org/2001/XMLSchema" xmlns:xs="http://www.w3.org/2001/XMLSchema" xmlns:p="http://schemas.microsoft.com/office/2006/metadata/properties" xmlns:ns1="http://schemas.microsoft.com/sharepoint/v3" xmlns:ns2="f9347bd1-0b38-455a-9452-b4e67971548e" xmlns:ns3="80964fa5-9e98-4434-bf74-193e10d14e3e" targetNamespace="http://schemas.microsoft.com/office/2006/metadata/properties" ma:root="true" ma:fieldsID="2867b393a038e9aa09be141533ec7737" ns1:_="" ns2:_="" ns3:_="">
    <xsd:import namespace="http://schemas.microsoft.com/sharepoint/v3"/>
    <xsd:import namespace="f9347bd1-0b38-455a-9452-b4e67971548e"/>
    <xsd:import namespace="80964fa5-9e98-4434-bf74-193e10d14e3e"/>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_Flow_SignoffStatus"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2"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9347bd1-0b38-455a-9452-b4e67971548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0964fa5-9e98-4434-bf74-193e10d14e3e" elementFormDefault="qualified">
    <xsd:import namespace="http://schemas.microsoft.com/office/2006/documentManagement/types"/>
    <xsd:import namespace="http://schemas.microsoft.com/office/infopath/2007/PartnerControls"/>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element name="MediaServiceDateTaken" ma:index="17" nillable="true" ma:displayName="MediaServiceDateTaken" ma:description="" ma:hidden="true" ma:internalName="MediaServiceDateTaken" ma:readOnly="true">
      <xsd:simpleType>
        <xsd:restriction base="dms:Text"/>
      </xsd:simpleType>
    </xsd:element>
    <xsd:element name="MediaServiceAutoTags" ma:index="18" nillable="true" ma:displayName="MediaServiceAutoTags" ma:description="" ma:internalName="MediaServiceAutoTags" ma:readOnly="true">
      <xsd:simpleType>
        <xsd:restriction base="dms:Text"/>
      </xsd:simpleType>
    </xsd:element>
    <xsd:element name="MediaServiceOCR" ma:index="19" nillable="true" ma:displayName="MediaServiceOCR" ma:internalName="MediaServiceOCR" ma:readOnly="true">
      <xsd:simpleType>
        <xsd:restriction base="dms:Note">
          <xsd:maxLength value="255"/>
        </xsd:restriction>
      </xsd:simpleType>
    </xsd:element>
    <xsd:element name="_Flow_SignoffStatus" ma:index="20" nillable="true" ma:displayName="Sign-off status" ma:internalName="Sign_x002d_off_x0020_status">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Flow_SignoffStatus xmlns="80964fa5-9e98-4434-bf74-193e10d14e3e" xsi:nil="true"/>
    <_dlc_DocId xmlns="f9347bd1-0b38-455a-9452-b4e67971548e">XTWU6KEWX26W-777071957-178503</_dlc_DocId>
    <_dlc_DocIdUrl xmlns="f9347bd1-0b38-455a-9452-b4e67971548e">
      <Url>https://socialimpact.sharepoint.com/sites/ops/q0175231600001/_layouts/15/DocIdRedir.aspx?ID=XTWU6KEWX26W-777071957-178503</Url>
      <Description>XTWU6KEWX26W-777071957-178503</Description>
    </_dlc_DocIdUrl>
  </documentManagement>
</p:properties>
</file>

<file path=customXml/itemProps1.xml><?xml version="1.0" encoding="utf-8"?>
<ds:datastoreItem xmlns:ds="http://schemas.openxmlformats.org/officeDocument/2006/customXml" ds:itemID="{A4902F25-0917-4D5D-ADB2-3A7F9BC6307E}"/>
</file>

<file path=customXml/itemProps2.xml><?xml version="1.0" encoding="utf-8"?>
<ds:datastoreItem xmlns:ds="http://schemas.openxmlformats.org/officeDocument/2006/customXml" ds:itemID="{CE1264B9-369C-4DF4-823D-A828399DACA8}"/>
</file>

<file path=customXml/itemProps3.xml><?xml version="1.0" encoding="utf-8"?>
<ds:datastoreItem xmlns:ds="http://schemas.openxmlformats.org/officeDocument/2006/customXml" ds:itemID="{BF2381A8-E816-4452-B854-274E4F1731C3}"/>
</file>

<file path=customXml/itemProps4.xml><?xml version="1.0" encoding="utf-8"?>
<ds:datastoreItem xmlns:ds="http://schemas.openxmlformats.org/officeDocument/2006/customXml" ds:itemID="{382EA8F9-7EC8-4887-B235-D00C5E2BE948}"/>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0x01010015DADD12B9AC8547ADDEB39D8078768C</vt:lpwstr>
  </property>
  <property fmtid="{D5CDD505-2E9C-101B-9397-08002B2CF9AE}" pid="3" name="_dlc_DocIdItemGuid">
    <vt:lpwstr>ec586daf-75a5-477b-af62-1ac2e8bd0cd7</vt:lpwstr>
  </property>
</Properties>
</file>