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2"/>
    <p:sldId id="546" r:id="rId3"/>
    <p:sldId id="518" r:id="rId4"/>
    <p:sldId id="263" r:id="rId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70101"/>
    <a:srgbClr val="FFC000"/>
    <a:srgbClr val="86C148"/>
    <a:srgbClr val="B3E383"/>
    <a:srgbClr val="9FCA73"/>
    <a:srgbClr val="F3D473"/>
    <a:srgbClr val="79AE42"/>
    <a:srgbClr val="4E8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2"/>
          </a:solidFill>
        </a:fill>
      </a:tcStyle>
    </a:firstRow>
  </a:tblStyle>
  <a:tblStyle styleId="{C7B018BB-80A7-4F77-B60F-C8B233D01FF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CD3"/>
          </a:solidFill>
        </a:fill>
      </a:tcStyle>
    </a:wholeTbl>
    <a:band2H>
      <a:tcTxStyle/>
      <a:tcStyle>
        <a:tcBdr/>
        <a:fill>
          <a:solidFill>
            <a:srgbClr val="E6E7EA"/>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3D2D2"/>
          </a:solidFill>
        </a:fill>
      </a:tcStyle>
    </a:wholeTbl>
    <a:band2H>
      <a:tcTxStyle/>
      <a:tcStyle>
        <a:tcBdr/>
        <a:fill>
          <a:solidFill>
            <a:srgbClr val="EAEAEA"/>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6"/>
          </a:solidFill>
        </a:fill>
      </a:tcStyle>
    </a:wholeTbl>
    <a:band2H>
      <a:tcTxStyle/>
      <a:tcStyle>
        <a:tcBdr/>
        <a:fill>
          <a:solidFill>
            <a:srgbClr val="E6EAF3"/>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64"/>
    <p:restoredTop sz="94551"/>
  </p:normalViewPr>
  <p:slideViewPr>
    <p:cSldViewPr snapToGrid="0" snapToObjects="1">
      <p:cViewPr varScale="1">
        <p:scale>
          <a:sx n="111" d="100"/>
          <a:sy n="111" d="100"/>
        </p:scale>
        <p:origin x="14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6" name="Shape 316"/>
          <p:cNvSpPr>
            <a:spLocks noGrp="1" noRot="1" noChangeAspect="1"/>
          </p:cNvSpPr>
          <p:nvPr>
            <p:ph type="sldImg"/>
          </p:nvPr>
        </p:nvSpPr>
        <p:spPr>
          <a:xfrm>
            <a:off x="1143000" y="685800"/>
            <a:ext cx="4572000" cy="3429000"/>
          </a:xfrm>
          <a:prstGeom prst="rect">
            <a:avLst/>
          </a:prstGeom>
        </p:spPr>
        <p:txBody>
          <a:bodyPr/>
          <a:lstStyle/>
          <a:p>
            <a:endParaRPr/>
          </a:p>
        </p:txBody>
      </p:sp>
      <p:sp>
        <p:nvSpPr>
          <p:cNvPr id="317" name="Shape 3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Cover - Full Photo">
    <p:bg>
      <p:bgPr>
        <a:solidFill>
          <a:srgbClr val="000000"/>
        </a:solidFill>
        <a:effectLst/>
      </p:bgPr>
    </p:bg>
    <p:spTree>
      <p:nvGrpSpPr>
        <p:cNvPr id="1" name=""/>
        <p:cNvGrpSpPr/>
        <p:nvPr/>
      </p:nvGrpSpPr>
      <p:grpSpPr>
        <a:xfrm>
          <a:off x="0" y="0"/>
          <a:ext cx="0" cy="0"/>
          <a:chOff x="0" y="0"/>
          <a:chExt cx="0" cy="0"/>
        </a:xfrm>
      </p:grpSpPr>
      <p:grpSp>
        <p:nvGrpSpPr>
          <p:cNvPr id="14" name="Picture Placeholder 9"/>
          <p:cNvGrpSpPr/>
          <p:nvPr/>
        </p:nvGrpSpPr>
        <p:grpSpPr>
          <a:xfrm>
            <a:off x="152400" y="152398"/>
            <a:ext cx="8839200" cy="6555328"/>
            <a:chOff x="0" y="0"/>
            <a:chExt cx="8839200" cy="6555326"/>
          </a:xfrm>
        </p:grpSpPr>
        <p:sp>
          <p:nvSpPr>
            <p:cNvPr id="12" name="Rectángulo"/>
            <p:cNvSpPr/>
            <p:nvPr/>
          </p:nvSpPr>
          <p:spPr>
            <a:xfrm>
              <a:off x="0" y="0"/>
              <a:ext cx="8839200" cy="6555327"/>
            </a:xfrm>
            <a:prstGeom prst="rect">
              <a:avLst/>
            </a:prstGeom>
            <a:solidFill>
              <a:schemeClr val="accent5"/>
            </a:solidFill>
            <a:ln w="12700" cap="flat">
              <a:noFill/>
              <a:miter lim="400000"/>
            </a:ln>
            <a:effectLst/>
          </p:spPr>
          <p:txBody>
            <a:bodyPr wrap="square" lIns="45719" tIns="45719" rIns="45719" bIns="45719" numCol="1" anchor="ctr">
              <a:noAutofit/>
            </a:bodyPr>
            <a:lstStyle/>
            <a:p>
              <a:endParaRPr/>
            </a:p>
          </p:txBody>
        </p:sp>
        <p:pic>
          <p:nvPicPr>
            <p:cNvPr id="13" name="image1.jpeg" descr="image1.jpeg"/>
            <p:cNvPicPr>
              <a:picLocks noChangeAspect="1"/>
            </p:cNvPicPr>
            <p:nvPr/>
          </p:nvPicPr>
          <p:blipFill>
            <a:blip r:embed="rId2"/>
            <a:srcRect l="2241" b="2241"/>
            <a:stretch>
              <a:fillRect/>
            </a:stretch>
          </p:blipFill>
          <p:spPr>
            <a:xfrm>
              <a:off x="0" y="0"/>
              <a:ext cx="8839200" cy="6555327"/>
            </a:xfrm>
            <a:prstGeom prst="rect">
              <a:avLst/>
            </a:prstGeom>
            <a:ln w="12700" cap="flat">
              <a:noFill/>
              <a:miter lim="400000"/>
            </a:ln>
            <a:effectLst/>
          </p:spPr>
        </p:pic>
      </p:grpSp>
      <p:sp>
        <p:nvSpPr>
          <p:cNvPr id="15"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6" name="Texto del título"/>
          <p:cNvSpPr txBox="1">
            <a:spLocks noGrp="1"/>
          </p:cNvSpPr>
          <p:nvPr>
            <p:ph type="title"/>
          </p:nvPr>
        </p:nvSpPr>
        <p:spPr>
          <a:xfrm>
            <a:off x="685800" y="2133600"/>
            <a:ext cx="5486400" cy="1600200"/>
          </a:xfrm>
          <a:prstGeom prst="rect">
            <a:avLst/>
          </a:prstGeom>
          <a:effectLst>
            <a:outerShdw blurRad="254000" dir="2700000" rotWithShape="0">
              <a:srgbClr val="000000">
                <a:alpha val="20000"/>
              </a:srgbClr>
            </a:outerShdw>
          </a:effectLst>
        </p:spPr>
        <p:txBody>
          <a:bodyPr/>
          <a:lstStyle>
            <a:lvl1pPr>
              <a:defRPr sz="1300">
                <a:solidFill>
                  <a:srgbClr val="FFFFFF"/>
                </a:solidFill>
              </a:defRPr>
            </a:lvl1pPr>
          </a:lstStyle>
          <a:p>
            <a:r>
              <a:t>Texto del título</a:t>
            </a:r>
          </a:p>
        </p:txBody>
      </p:sp>
      <p:sp>
        <p:nvSpPr>
          <p:cNvPr id="17" name="Nivel de texto 1…"/>
          <p:cNvSpPr txBox="1">
            <a:spLocks noGrp="1"/>
          </p:cNvSpPr>
          <p:nvPr>
            <p:ph type="body" sz="quarter" idx="1"/>
          </p:nvPr>
        </p:nvSpPr>
        <p:spPr>
          <a:xfrm>
            <a:off x="685800" y="4114800"/>
            <a:ext cx="3429000" cy="1600200"/>
          </a:xfrm>
          <a:prstGeom prst="rect">
            <a:avLst/>
          </a:prstGeom>
          <a:effectLst>
            <a:outerShdw blurRad="254000" dir="5400000" rotWithShape="0">
              <a:srgbClr val="000000">
                <a:alpha val="40000"/>
              </a:srgbClr>
            </a:outerShdw>
          </a:effectLst>
        </p:spPr>
        <p:txBody>
          <a:bodyPr/>
          <a:lstStyle>
            <a:lvl1pPr marL="0" indent="0">
              <a:buSzTx/>
              <a:buFontTx/>
              <a:buNone/>
              <a:defRPr sz="700">
                <a:solidFill>
                  <a:srgbClr val="FFFFFF"/>
                </a:solidFill>
              </a:defRPr>
            </a:lvl1pPr>
            <a:lvl2pPr marL="0" indent="192880">
              <a:buSzTx/>
              <a:buFontTx/>
              <a:buNone/>
              <a:defRPr sz="700">
                <a:solidFill>
                  <a:srgbClr val="FFFFFF"/>
                </a:solidFill>
              </a:defRPr>
            </a:lvl2pPr>
            <a:lvl3pPr marL="0" indent="385763">
              <a:buSzTx/>
              <a:buFontTx/>
              <a:buNone/>
              <a:defRPr sz="700">
                <a:solidFill>
                  <a:srgbClr val="FFFFFF"/>
                </a:solidFill>
              </a:defRPr>
            </a:lvl3pPr>
            <a:lvl4pPr marL="0" indent="578643">
              <a:buSzTx/>
              <a:buFontTx/>
              <a:buNone/>
              <a:defRPr sz="700">
                <a:solidFill>
                  <a:srgbClr val="FFFFFF"/>
                </a:solidFill>
              </a:defRPr>
            </a:lvl4pPr>
            <a:lvl5pPr marL="0" indent="771525">
              <a:buSzTx/>
              <a:buFontTx/>
              <a:buNone/>
              <a:defRPr sz="7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8" name="Straight Connector 13"/>
          <p:cNvSpPr/>
          <p:nvPr/>
        </p:nvSpPr>
        <p:spPr>
          <a:xfrm>
            <a:off x="761999" y="3886200"/>
            <a:ext cx="320041" cy="0"/>
          </a:xfrm>
          <a:prstGeom prst="line">
            <a:avLst/>
          </a:prstGeom>
          <a:ln w="19050">
            <a:solidFill>
              <a:srgbClr val="FFFFFF"/>
            </a:solidFill>
          </a:ln>
          <a:effectLst>
            <a:outerShdw blurRad="254000" dir="2700000" rotWithShape="0">
              <a:srgbClr val="000000">
                <a:alpha val="40000"/>
              </a:srgbClr>
            </a:outerShdw>
          </a:effectLst>
        </p:spPr>
        <p:txBody>
          <a:bodyPr lIns="45719" rIns="45719"/>
          <a:lstStyle/>
          <a:p>
            <a:endParaRPr/>
          </a:p>
        </p:txBody>
      </p:sp>
      <p:sp>
        <p:nvSpPr>
          <p:cNvPr id="19" name="Text Placeholder 4"/>
          <p:cNvSpPr>
            <a:spLocks noGrp="1"/>
          </p:cNvSpPr>
          <p:nvPr>
            <p:ph type="body" sz="quarter" idx="13"/>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pic>
        <p:nvPicPr>
          <p:cNvPr id="20" name="Picture 14" descr="Picture 14"/>
          <p:cNvPicPr>
            <a:picLocks noChangeAspect="1"/>
          </p:cNvPicPr>
          <p:nvPr/>
        </p:nvPicPr>
        <p:blipFill>
          <a:blip r:embed="rId3"/>
          <a:stretch>
            <a:fillRect/>
          </a:stretch>
        </p:blipFill>
        <p:spPr>
          <a:xfrm>
            <a:off x="683805" y="685800"/>
            <a:ext cx="1828801" cy="544011"/>
          </a:xfrm>
          <a:prstGeom prst="rect">
            <a:avLst/>
          </a:prstGeom>
          <a:ln w="12700">
            <a:miter lim="400000"/>
          </a:ln>
          <a:effectLst>
            <a:outerShdw blurRad="254000" dir="2700000" rotWithShape="0">
              <a:srgbClr val="000000">
                <a:alpha val="20000"/>
              </a:srgbClr>
            </a:outerShdw>
          </a:effectLst>
        </p:spPr>
      </p:pic>
      <p:grpSp>
        <p:nvGrpSpPr>
          <p:cNvPr id="23" name="Rounded Rectangle 17"/>
          <p:cNvGrpSpPr/>
          <p:nvPr/>
        </p:nvGrpSpPr>
        <p:grpSpPr>
          <a:xfrm>
            <a:off x="5159635" y="4669668"/>
            <a:ext cx="3396735" cy="852899"/>
            <a:chOff x="0" y="0"/>
            <a:chExt cx="3396734" cy="852898"/>
          </a:xfrm>
        </p:grpSpPr>
        <p:sp>
          <p:nvSpPr>
            <p:cNvPr id="21" name="Rectángulo redondeado"/>
            <p:cNvSpPr/>
            <p:nvPr/>
          </p:nvSpPr>
          <p:spPr>
            <a:xfrm>
              <a:off x="0" y="0"/>
              <a:ext cx="3396735" cy="852899"/>
            </a:xfrm>
            <a:prstGeom prst="roundRect">
              <a:avLst>
                <a:gd name="adj" fmla="val 4893"/>
              </a:avLst>
            </a:prstGeom>
            <a:solidFill>
              <a:srgbClr val="FFFFFF">
                <a:alpha val="80000"/>
              </a:srgbClr>
            </a:solidFill>
            <a:ln w="6350" cap="flat">
              <a:solidFill>
                <a:schemeClr val="accent3"/>
              </a:solidFill>
              <a:prstDash val="solid"/>
              <a:round/>
            </a:ln>
            <a:effectLst/>
          </p:spPr>
          <p:txBody>
            <a:bodyPr wrap="square" lIns="45719" tIns="45719" rIns="45719" bIns="45719" numCol="1" anchor="ctr">
              <a:noAutofit/>
            </a:bodyPr>
            <a:lstStyle/>
            <a:p>
              <a:pPr>
                <a:spcBef>
                  <a:spcPts val="200"/>
                </a:spcBef>
                <a:defRPr>
                  <a:solidFill>
                    <a:srgbClr val="FFFFFF"/>
                  </a:solidFill>
                </a:defRPr>
              </a:pPr>
              <a:endParaRPr/>
            </a:p>
          </p:txBody>
        </p:sp>
        <p:sp>
          <p:nvSpPr>
            <p:cNvPr id="22" name="To change this cover photo:…"/>
            <p:cNvSpPr txBox="1"/>
            <p:nvPr/>
          </p:nvSpPr>
          <p:spPr>
            <a:xfrm>
              <a:off x="12223" y="70372"/>
              <a:ext cx="3372288" cy="71215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576" tIns="38576" rIns="38576" bIns="38576" numCol="1" anchor="ctr">
              <a:spAutoFit/>
            </a:bodyPr>
            <a:lstStyle/>
            <a:p>
              <a:pPr indent="24779">
                <a:spcBef>
                  <a:spcPts val="200"/>
                </a:spcBef>
                <a:defRPr sz="400"/>
              </a:pPr>
              <a:r>
                <a:t>To change this cover photo: </a:t>
              </a:r>
              <a:endParaRPr>
                <a:solidFill>
                  <a:srgbClr val="FFFFFF"/>
                </a:solidFill>
              </a:endParaRPr>
            </a:p>
            <a:p>
              <a:pPr marL="72331" indent="-47551">
                <a:spcBef>
                  <a:spcPts val="200"/>
                </a:spcBef>
                <a:buSzPct val="100000"/>
                <a:buFont typeface="Arial"/>
                <a:buChar char="•"/>
                <a:defRPr sz="400"/>
              </a:pPr>
              <a:r>
                <a:t>Click on View &gt; Slide Master.</a:t>
              </a:r>
              <a:endParaRPr>
                <a:solidFill>
                  <a:srgbClr val="FFFFFF"/>
                </a:solidFill>
              </a:endParaRPr>
            </a:p>
            <a:p>
              <a:pPr marL="72331" indent="-47551">
                <a:spcBef>
                  <a:spcPts val="200"/>
                </a:spcBef>
                <a:buSzPct val="100000"/>
                <a:buFont typeface="Arial"/>
                <a:buChar char="•"/>
                <a:defRPr sz="400"/>
              </a:pPr>
              <a:r>
                <a:t>Right click on this photo &gt; Change Picture… &gt; Choose a Picture &gt; Insert.</a:t>
              </a:r>
            </a:p>
            <a:p>
              <a:pPr marL="72331" indent="-47551">
                <a:spcBef>
                  <a:spcPts val="200"/>
                </a:spcBef>
                <a:buSzPct val="100000"/>
                <a:buFont typeface="Arial"/>
                <a:buChar char="•"/>
                <a:defRPr sz="400"/>
              </a:pPr>
              <a: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endParaRPr>
                <a:solidFill>
                  <a:srgbClr val="FFFFFF"/>
                </a:solidFill>
              </a:endParaRPr>
            </a:p>
            <a:p>
              <a:pPr marL="72331" indent="-47551">
                <a:spcBef>
                  <a:spcPts val="200"/>
                </a:spcBef>
                <a:buSzPct val="100000"/>
                <a:buFont typeface="Arial"/>
                <a:buChar char="•"/>
                <a:defRPr sz="400"/>
              </a:pPr>
              <a:r>
                <a:t>Add photo credit to the text box at top right of page.</a:t>
              </a:r>
              <a:endParaRPr>
                <a:solidFill>
                  <a:srgbClr val="FFFFFF"/>
                </a:solidFill>
              </a:endParaRPr>
            </a:p>
            <a:p>
              <a:pPr marL="72331" indent="-47551">
                <a:spcBef>
                  <a:spcPts val="200"/>
                </a:spcBef>
                <a:buSzPct val="100000"/>
                <a:buFont typeface="Arial"/>
                <a:buChar char="•"/>
                <a:defRPr sz="400"/>
              </a:pPr>
              <a:r>
                <a:t>Delete this instruction text box.</a:t>
              </a:r>
            </a:p>
          </p:txBody>
        </p:sp>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over - Full Red">
    <p:bg>
      <p:bgPr>
        <a:solidFill>
          <a:schemeClr val="accent2"/>
        </a:solidFill>
        <a:effectLst/>
      </p:bgPr>
    </p:bg>
    <p:spTree>
      <p:nvGrpSpPr>
        <p:cNvPr id="1" name=""/>
        <p:cNvGrpSpPr/>
        <p:nvPr/>
      </p:nvGrpSpPr>
      <p:grpSpPr>
        <a:xfrm>
          <a:off x="0" y="0"/>
          <a:ext cx="0" cy="0"/>
          <a:chOff x="0" y="0"/>
          <a:chExt cx="0" cy="0"/>
        </a:xfrm>
      </p:grpSpPr>
      <p:pic>
        <p:nvPicPr>
          <p:cNvPr id="30" name="Picture 6" descr="Picture 6"/>
          <p:cNvPicPr>
            <a:picLocks noChangeAspect="1"/>
          </p:cNvPicPr>
          <p:nvPr/>
        </p:nvPicPr>
        <p:blipFill>
          <a:blip r:embed="rId2"/>
          <a:stretch>
            <a:fillRect/>
          </a:stretch>
        </p:blipFill>
        <p:spPr>
          <a:xfrm>
            <a:off x="683805" y="685800"/>
            <a:ext cx="1828801" cy="544011"/>
          </a:xfrm>
          <a:prstGeom prst="rect">
            <a:avLst/>
          </a:prstGeom>
          <a:ln w="12700">
            <a:miter lim="400000"/>
          </a:ln>
        </p:spPr>
      </p:pic>
      <p:sp>
        <p:nvSpPr>
          <p:cNvPr id="31"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32" name="Texto del título"/>
          <p:cNvSpPr txBox="1">
            <a:spLocks noGrp="1"/>
          </p:cNvSpPr>
          <p:nvPr>
            <p:ph type="title"/>
          </p:nvPr>
        </p:nvSpPr>
        <p:spPr>
          <a:xfrm>
            <a:off x="685800" y="2133600"/>
            <a:ext cx="5486400" cy="1600200"/>
          </a:xfrm>
          <a:prstGeom prst="rect">
            <a:avLst/>
          </a:prstGeom>
        </p:spPr>
        <p:txBody>
          <a:bodyPr/>
          <a:lstStyle>
            <a:lvl1pPr>
              <a:defRPr sz="1300">
                <a:solidFill>
                  <a:srgbClr val="FFFFFF"/>
                </a:solidFill>
              </a:defRPr>
            </a:lvl1pPr>
          </a:lstStyle>
          <a:p>
            <a:r>
              <a:t>Texto del título</a:t>
            </a:r>
          </a:p>
        </p:txBody>
      </p:sp>
      <p:sp>
        <p:nvSpPr>
          <p:cNvPr id="33" name="Nivel de texto 1…"/>
          <p:cNvSpPr txBox="1">
            <a:spLocks noGrp="1"/>
          </p:cNvSpPr>
          <p:nvPr>
            <p:ph type="body" sz="quarter" idx="1"/>
          </p:nvPr>
        </p:nvSpPr>
        <p:spPr>
          <a:xfrm>
            <a:off x="685800" y="4114800"/>
            <a:ext cx="3429000" cy="1600200"/>
          </a:xfrm>
          <a:prstGeom prst="rect">
            <a:avLst/>
          </a:prstGeom>
        </p:spPr>
        <p:txBody>
          <a:bodyPr/>
          <a:lstStyle>
            <a:lvl1pPr marL="0" indent="0">
              <a:buSzTx/>
              <a:buFontTx/>
              <a:buNone/>
              <a:defRPr sz="700">
                <a:solidFill>
                  <a:srgbClr val="FFFFFF"/>
                </a:solidFill>
              </a:defRPr>
            </a:lvl1pPr>
            <a:lvl2pPr marL="0" indent="192880">
              <a:buSzTx/>
              <a:buFontTx/>
              <a:buNone/>
              <a:defRPr sz="700">
                <a:solidFill>
                  <a:srgbClr val="FFFFFF"/>
                </a:solidFill>
              </a:defRPr>
            </a:lvl2pPr>
            <a:lvl3pPr marL="0" indent="385763">
              <a:buSzTx/>
              <a:buFontTx/>
              <a:buNone/>
              <a:defRPr sz="700">
                <a:solidFill>
                  <a:srgbClr val="FFFFFF"/>
                </a:solidFill>
              </a:defRPr>
            </a:lvl3pPr>
            <a:lvl4pPr marL="0" indent="578643">
              <a:buSzTx/>
              <a:buFontTx/>
              <a:buNone/>
              <a:defRPr sz="700">
                <a:solidFill>
                  <a:srgbClr val="FFFFFF"/>
                </a:solidFill>
              </a:defRPr>
            </a:lvl4pPr>
            <a:lvl5pPr marL="0" indent="771525">
              <a:buSzTx/>
              <a:buFontTx/>
              <a:buNone/>
              <a:defRPr sz="7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34" name="Straight Connector 15"/>
          <p:cNvSpPr/>
          <p:nvPr/>
        </p:nvSpPr>
        <p:spPr>
          <a:xfrm>
            <a:off x="761999" y="3886200"/>
            <a:ext cx="320041" cy="0"/>
          </a:xfrm>
          <a:prstGeom prst="line">
            <a:avLst/>
          </a:prstGeom>
          <a:ln w="19050">
            <a:solidFill>
              <a:srgbClr val="FFFFFF"/>
            </a:solidFill>
          </a:ln>
        </p:spPr>
        <p:txBody>
          <a:bodyPr lIns="45719" rIns="45719"/>
          <a:lstStyle/>
          <a:p>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Red/Gray 1 Content">
    <p:spTree>
      <p:nvGrpSpPr>
        <p:cNvPr id="1" name=""/>
        <p:cNvGrpSpPr/>
        <p:nvPr/>
      </p:nvGrpSpPr>
      <p:grpSpPr>
        <a:xfrm>
          <a:off x="0" y="0"/>
          <a:ext cx="0" cy="0"/>
          <a:chOff x="0" y="0"/>
          <a:chExt cx="0" cy="0"/>
        </a:xfrm>
      </p:grpSpPr>
      <p:sp>
        <p:nvSpPr>
          <p:cNvPr id="51"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5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53"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Red/Gray 2 Content">
    <p:spTree>
      <p:nvGrpSpPr>
        <p:cNvPr id="1" name=""/>
        <p:cNvGrpSpPr/>
        <p:nvPr/>
      </p:nvGrpSpPr>
      <p:grpSpPr>
        <a:xfrm>
          <a:off x="0" y="0"/>
          <a:ext cx="0" cy="0"/>
          <a:chOff x="0" y="0"/>
          <a:chExt cx="0" cy="0"/>
        </a:xfrm>
      </p:grpSpPr>
      <p:sp>
        <p:nvSpPr>
          <p:cNvPr id="60"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61"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62"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Red/Gray 3 Content">
    <p:spTree>
      <p:nvGrpSpPr>
        <p:cNvPr id="1" name=""/>
        <p:cNvGrpSpPr/>
        <p:nvPr/>
      </p:nvGrpSpPr>
      <p:grpSpPr>
        <a:xfrm>
          <a:off x="0" y="0"/>
          <a:ext cx="0" cy="0"/>
          <a:chOff x="0" y="0"/>
          <a:chExt cx="0" cy="0"/>
        </a:xfrm>
      </p:grpSpPr>
      <p:sp>
        <p:nvSpPr>
          <p:cNvPr id="69"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70"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71"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Red/Gray 1 Content + Bottom Photo">
    <p:spTree>
      <p:nvGrpSpPr>
        <p:cNvPr id="1" name=""/>
        <p:cNvGrpSpPr/>
        <p:nvPr/>
      </p:nvGrpSpPr>
      <p:grpSpPr>
        <a:xfrm>
          <a:off x="0" y="0"/>
          <a:ext cx="0" cy="0"/>
          <a:chOff x="0" y="0"/>
          <a:chExt cx="0" cy="0"/>
        </a:xfrm>
      </p:grpSpPr>
      <p:sp>
        <p:nvSpPr>
          <p:cNvPr id="78"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79" name="Nivel de texto 1…"/>
          <p:cNvSpPr txBox="1">
            <a:spLocks noGrp="1"/>
          </p:cNvSpPr>
          <p:nvPr>
            <p:ph type="body" sz="quarter" idx="1"/>
          </p:nvPr>
        </p:nvSpPr>
        <p:spPr>
          <a:xfrm>
            <a:off x="685800" y="1600200"/>
            <a:ext cx="7772400" cy="1600200"/>
          </a:xfrm>
          <a:prstGeom prst="rect">
            <a:avLst/>
          </a:prstGeo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80"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81" name="Texto del título"/>
          <p:cNvSpPr txBox="1">
            <a:spLocks noGrp="1"/>
          </p:cNvSpPr>
          <p:nvPr>
            <p:ph type="title"/>
          </p:nvPr>
        </p:nvSpPr>
        <p:spPr>
          <a:prstGeom prst="rect">
            <a:avLst/>
          </a:prstGeom>
        </p:spPr>
        <p:txBody>
          <a:bodyPr/>
          <a:lstStyle/>
          <a:p>
            <a:r>
              <a:t>Texto del título</a:t>
            </a:r>
          </a:p>
        </p:txBody>
      </p:sp>
      <p:sp>
        <p:nvSpPr>
          <p:cNvPr id="82" name="Text Placeholder 4"/>
          <p:cNvSpPr>
            <a:spLocks noGrp="1"/>
          </p:cNvSpPr>
          <p:nvPr>
            <p:ph type="body" sz="quarter" idx="14"/>
          </p:nvPr>
        </p:nvSpPr>
        <p:spPr>
          <a:xfrm rot="16200000">
            <a:off x="7527666" y="47348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Red/Gray 1 Content + Right Photo">
    <p:spTree>
      <p:nvGrpSpPr>
        <p:cNvPr id="1" name=""/>
        <p:cNvGrpSpPr/>
        <p:nvPr/>
      </p:nvGrpSpPr>
      <p:grpSpPr>
        <a:xfrm>
          <a:off x="0" y="0"/>
          <a:ext cx="0" cy="0"/>
          <a:chOff x="0" y="0"/>
          <a:chExt cx="0" cy="0"/>
        </a:xfrm>
      </p:grpSpPr>
      <p:sp>
        <p:nvSpPr>
          <p:cNvPr id="89"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90"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91" name="Nivel de texto 1…"/>
          <p:cNvSpPr txBox="1">
            <a:spLocks noGrp="1"/>
          </p:cNvSpPr>
          <p:nvPr>
            <p:ph type="body" sz="half" idx="1"/>
          </p:nvPr>
        </p:nvSpPr>
        <p:spPr>
          <a:xfrm>
            <a:off x="685800" y="2057401"/>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92" name="Texto del título"/>
          <p:cNvSpPr txBox="1">
            <a:spLocks noGrp="1"/>
          </p:cNvSpPr>
          <p:nvPr>
            <p:ph type="title"/>
          </p:nvPr>
        </p:nvSpPr>
        <p:spPr>
          <a:xfrm>
            <a:off x="685801" y="1524046"/>
            <a:ext cx="3657297" cy="274050"/>
          </a:xfrm>
          <a:prstGeom prst="rect">
            <a:avLst/>
          </a:prstGeom>
        </p:spPr>
        <p:txBody>
          <a:bodyPr/>
          <a:lstStyle/>
          <a:p>
            <a:r>
              <a:t>Texto del título</a:t>
            </a:r>
          </a:p>
        </p:txBody>
      </p:sp>
      <p:sp>
        <p:nvSpPr>
          <p:cNvPr id="93"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Red/Gray Title Only">
    <p:spTree>
      <p:nvGrpSpPr>
        <p:cNvPr id="1" name=""/>
        <p:cNvGrpSpPr/>
        <p:nvPr/>
      </p:nvGrpSpPr>
      <p:grpSpPr>
        <a:xfrm>
          <a:off x="0" y="0"/>
          <a:ext cx="0" cy="0"/>
          <a:chOff x="0" y="0"/>
          <a:chExt cx="0" cy="0"/>
        </a:xfrm>
      </p:grpSpPr>
      <p:sp>
        <p:nvSpPr>
          <p:cNvPr id="100"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10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02"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03" name="Texto del título"/>
          <p:cNvSpPr txBox="1">
            <a:spLocks noGrp="1"/>
          </p:cNvSpPr>
          <p:nvPr>
            <p:ph type="title"/>
          </p:nvPr>
        </p:nvSpPr>
        <p:spPr>
          <a:xfrm>
            <a:off x="4877103" y="3311831"/>
            <a:ext cx="3885897" cy="274050"/>
          </a:xfrm>
          <a:prstGeom prst="rect">
            <a:avLst/>
          </a:prstGeom>
        </p:spPr>
        <p:txBody>
          <a:bodyPr anchor="ctr"/>
          <a:lstStyle/>
          <a:p>
            <a:r>
              <a:t>Texto del título</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Red/White 1 Content">
    <p:bg>
      <p:bgPr>
        <a:solidFill>
          <a:srgbClr val="FFFFFF"/>
        </a:solidFill>
        <a:effectLst/>
      </p:bgPr>
    </p:bg>
    <p:spTree>
      <p:nvGrpSpPr>
        <p:cNvPr id="1" name=""/>
        <p:cNvGrpSpPr/>
        <p:nvPr/>
      </p:nvGrpSpPr>
      <p:grpSpPr>
        <a:xfrm>
          <a:off x="0" y="0"/>
          <a:ext cx="0" cy="0"/>
          <a:chOff x="0" y="0"/>
          <a:chExt cx="0" cy="0"/>
        </a:xfrm>
      </p:grpSpPr>
      <p:sp>
        <p:nvSpPr>
          <p:cNvPr id="110"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11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12"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Red/White 2 Content">
    <p:bg>
      <p:bgPr>
        <a:solidFill>
          <a:srgbClr val="FFFFFF"/>
        </a:solidFill>
        <a:effectLst/>
      </p:bgPr>
    </p:bg>
    <p:spTree>
      <p:nvGrpSpPr>
        <p:cNvPr id="1" name=""/>
        <p:cNvGrpSpPr/>
        <p:nvPr/>
      </p:nvGrpSpPr>
      <p:grpSpPr>
        <a:xfrm>
          <a:off x="0" y="0"/>
          <a:ext cx="0" cy="0"/>
          <a:chOff x="0" y="0"/>
          <a:chExt cx="0" cy="0"/>
        </a:xfrm>
      </p:grpSpPr>
      <p:sp>
        <p:nvSpPr>
          <p:cNvPr id="119"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20"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121"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Red/White 3 Content">
    <p:bg>
      <p:bgPr>
        <a:solidFill>
          <a:srgbClr val="FFFFFF"/>
        </a:solidFill>
        <a:effectLst/>
      </p:bgPr>
    </p:bg>
    <p:spTree>
      <p:nvGrpSpPr>
        <p:cNvPr id="1" name=""/>
        <p:cNvGrpSpPr/>
        <p:nvPr/>
      </p:nvGrpSpPr>
      <p:grpSpPr>
        <a:xfrm>
          <a:off x="0" y="0"/>
          <a:ext cx="0" cy="0"/>
          <a:chOff x="0" y="0"/>
          <a:chExt cx="0" cy="0"/>
        </a:xfrm>
      </p:grpSpPr>
      <p:sp>
        <p:nvSpPr>
          <p:cNvPr id="128"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29"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130"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Red/White 1 Content + Bottom Photo">
    <p:bg>
      <p:bgPr>
        <a:solidFill>
          <a:srgbClr val="FFFFFF"/>
        </a:solidFill>
        <a:effectLst/>
      </p:bgPr>
    </p:bg>
    <p:spTree>
      <p:nvGrpSpPr>
        <p:cNvPr id="1" name=""/>
        <p:cNvGrpSpPr/>
        <p:nvPr/>
      </p:nvGrpSpPr>
      <p:grpSpPr>
        <a:xfrm>
          <a:off x="0" y="0"/>
          <a:ext cx="0" cy="0"/>
          <a:chOff x="0" y="0"/>
          <a:chExt cx="0" cy="0"/>
        </a:xfrm>
      </p:grpSpPr>
      <p:sp>
        <p:nvSpPr>
          <p:cNvPr id="137"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138" name="Nivel de texto 1…"/>
          <p:cNvSpPr txBox="1">
            <a:spLocks noGrp="1"/>
          </p:cNvSpPr>
          <p:nvPr>
            <p:ph type="body" sz="quarter" idx="1"/>
          </p:nvPr>
        </p:nvSpPr>
        <p:spPr>
          <a:xfrm>
            <a:off x="685800" y="1600200"/>
            <a:ext cx="7772400" cy="1600200"/>
          </a:xfrm>
          <a:prstGeom prst="rect">
            <a:avLst/>
          </a:prstGeo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39"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40" name="Texto del título"/>
          <p:cNvSpPr txBox="1">
            <a:spLocks noGrp="1"/>
          </p:cNvSpPr>
          <p:nvPr>
            <p:ph type="title"/>
          </p:nvPr>
        </p:nvSpPr>
        <p:spPr>
          <a:prstGeom prst="rect">
            <a:avLst/>
          </a:prstGeom>
        </p:spPr>
        <p:txBody>
          <a:bodyPr/>
          <a:lstStyle/>
          <a:p>
            <a:r>
              <a:t>Texto del título</a:t>
            </a:r>
          </a:p>
        </p:txBody>
      </p:sp>
      <p:sp>
        <p:nvSpPr>
          <p:cNvPr id="141" name="Text Placeholder 4"/>
          <p:cNvSpPr>
            <a:spLocks noGrp="1"/>
          </p:cNvSpPr>
          <p:nvPr>
            <p:ph type="body" sz="quarter" idx="14"/>
          </p:nvPr>
        </p:nvSpPr>
        <p:spPr>
          <a:xfrm rot="16200000">
            <a:off x="7527666" y="47348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Red/White 1 Content + Right Photo">
    <p:bg>
      <p:bgPr>
        <a:solidFill>
          <a:srgbClr val="FFFFFF"/>
        </a:solidFill>
        <a:effectLst/>
      </p:bgPr>
    </p:bg>
    <p:spTree>
      <p:nvGrpSpPr>
        <p:cNvPr id="1" name=""/>
        <p:cNvGrpSpPr/>
        <p:nvPr/>
      </p:nvGrpSpPr>
      <p:grpSpPr>
        <a:xfrm>
          <a:off x="0" y="0"/>
          <a:ext cx="0" cy="0"/>
          <a:chOff x="0" y="0"/>
          <a:chExt cx="0" cy="0"/>
        </a:xfrm>
      </p:grpSpPr>
      <p:sp>
        <p:nvSpPr>
          <p:cNvPr id="148"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149"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50" name="Nivel de texto 1…"/>
          <p:cNvSpPr txBox="1">
            <a:spLocks noGrp="1"/>
          </p:cNvSpPr>
          <p:nvPr>
            <p:ph type="body" sz="half" idx="1"/>
          </p:nvPr>
        </p:nvSpPr>
        <p:spPr>
          <a:xfrm>
            <a:off x="685800" y="2057401"/>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51" name="Texto del título"/>
          <p:cNvSpPr txBox="1">
            <a:spLocks noGrp="1"/>
          </p:cNvSpPr>
          <p:nvPr>
            <p:ph type="title"/>
          </p:nvPr>
        </p:nvSpPr>
        <p:spPr>
          <a:xfrm>
            <a:off x="685801" y="1524046"/>
            <a:ext cx="3657297" cy="274050"/>
          </a:xfrm>
          <a:prstGeom prst="rect">
            <a:avLst/>
          </a:prstGeom>
        </p:spPr>
        <p:txBody>
          <a:bodyPr/>
          <a:lstStyle/>
          <a:p>
            <a:r>
              <a:t>Texto del título</a:t>
            </a:r>
          </a:p>
        </p:txBody>
      </p:sp>
      <p:sp>
        <p:nvSpPr>
          <p:cNvPr id="152"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Red/White Title Only">
    <p:bg>
      <p:bgPr>
        <a:solidFill>
          <a:srgbClr val="FFFFFF"/>
        </a:solidFill>
        <a:effectLst/>
      </p:bgPr>
    </p:bg>
    <p:spTree>
      <p:nvGrpSpPr>
        <p:cNvPr id="1" name=""/>
        <p:cNvGrpSpPr/>
        <p:nvPr/>
      </p:nvGrpSpPr>
      <p:grpSpPr>
        <a:xfrm>
          <a:off x="0" y="0"/>
          <a:ext cx="0" cy="0"/>
          <a:chOff x="0" y="0"/>
          <a:chExt cx="0" cy="0"/>
        </a:xfrm>
      </p:grpSpPr>
      <p:sp>
        <p:nvSpPr>
          <p:cNvPr id="159"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16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61"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62" name="Texto del título"/>
          <p:cNvSpPr txBox="1">
            <a:spLocks noGrp="1"/>
          </p:cNvSpPr>
          <p:nvPr>
            <p:ph type="title"/>
          </p:nvPr>
        </p:nvSpPr>
        <p:spPr>
          <a:xfrm>
            <a:off x="4877103" y="3311831"/>
            <a:ext cx="3885897" cy="274050"/>
          </a:xfrm>
          <a:prstGeom prst="rect">
            <a:avLst/>
          </a:prstGeom>
        </p:spPr>
        <p:txBody>
          <a:bodyPr anchor="ctr"/>
          <a:lstStyle/>
          <a:p>
            <a:r>
              <a:t>Texto del título</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ontact Info">
    <p:spTree>
      <p:nvGrpSpPr>
        <p:cNvPr id="1" name=""/>
        <p:cNvGrpSpPr/>
        <p:nvPr/>
      </p:nvGrpSpPr>
      <p:grpSpPr>
        <a:xfrm>
          <a:off x="0" y="0"/>
          <a:ext cx="0" cy="0"/>
          <a:chOff x="0" y="0"/>
          <a:chExt cx="0" cy="0"/>
        </a:xfrm>
      </p:grpSpPr>
      <p:pic>
        <p:nvPicPr>
          <p:cNvPr id="169" name="Picture Placeholder 9" descr="Picture Placeholder 9"/>
          <p:cNvPicPr>
            <a:picLocks noChangeAspect="1"/>
          </p:cNvPicPr>
          <p:nvPr/>
        </p:nvPicPr>
        <p:blipFill>
          <a:blip r:embed="rId2"/>
          <a:stretch>
            <a:fillRect/>
          </a:stretch>
        </p:blipFill>
        <p:spPr>
          <a:xfrm>
            <a:off x="152400" y="127003"/>
            <a:ext cx="8839200" cy="6578604"/>
          </a:xfrm>
          <a:prstGeom prst="rect">
            <a:avLst/>
          </a:prstGeom>
          <a:ln w="12700">
            <a:miter lim="400000"/>
          </a:ln>
        </p:spPr>
      </p:pic>
      <p:sp>
        <p:nvSpPr>
          <p:cNvPr id="170" name="Nivel de texto 1…"/>
          <p:cNvSpPr txBox="1">
            <a:spLocks noGrp="1"/>
          </p:cNvSpPr>
          <p:nvPr>
            <p:ph type="body" sz="quarter" idx="1"/>
          </p:nvPr>
        </p:nvSpPr>
        <p:spPr>
          <a:xfrm rot="16200000">
            <a:off x="7527666"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71"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pic>
        <p:nvPicPr>
          <p:cNvPr id="172" name="Picture 8" descr="Picture 8"/>
          <p:cNvPicPr>
            <a:picLocks noChangeAspect="1"/>
          </p:cNvPicPr>
          <p:nvPr/>
        </p:nvPicPr>
        <p:blipFill>
          <a:blip r:embed="rId3"/>
          <a:stretch>
            <a:fillRect/>
          </a:stretch>
        </p:blipFill>
        <p:spPr>
          <a:xfrm>
            <a:off x="685800" y="5943600"/>
            <a:ext cx="1536971" cy="457200"/>
          </a:xfrm>
          <a:prstGeom prst="rect">
            <a:avLst/>
          </a:prstGeom>
          <a:ln w="12700">
            <a:miter lim="400000"/>
          </a:ln>
        </p:spPr>
      </p:pic>
      <p:sp>
        <p:nvSpPr>
          <p:cNvPr id="173" name="Straight Connector 16"/>
          <p:cNvSpPr/>
          <p:nvPr/>
        </p:nvSpPr>
        <p:spPr>
          <a:xfrm>
            <a:off x="761999" y="3886200"/>
            <a:ext cx="320041" cy="0"/>
          </a:xfrm>
          <a:prstGeom prst="line">
            <a:avLst/>
          </a:prstGeom>
          <a:ln w="19050">
            <a:solidFill>
              <a:srgbClr val="FFFFFF"/>
            </a:solidFill>
          </a:ln>
          <a:effectLst>
            <a:outerShdw blurRad="254000" dir="2700000" rotWithShape="0">
              <a:srgbClr val="000000">
                <a:alpha val="40000"/>
              </a:srgbClr>
            </a:outerShdw>
          </a:effectLst>
        </p:spPr>
        <p:txBody>
          <a:bodyPr lIns="45719" rIns="45719"/>
          <a:lstStyle/>
          <a:p>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ver - Full Blue">
    <p:bg>
      <p:bgPr>
        <a:solidFill>
          <a:schemeClr val="accent1"/>
        </a:solidFill>
        <a:effectLst/>
      </p:bgPr>
    </p:bg>
    <p:spTree>
      <p:nvGrpSpPr>
        <p:cNvPr id="1" name=""/>
        <p:cNvGrpSpPr/>
        <p:nvPr/>
      </p:nvGrpSpPr>
      <p:grpSpPr>
        <a:xfrm>
          <a:off x="0" y="0"/>
          <a:ext cx="0" cy="0"/>
          <a:chOff x="0" y="0"/>
          <a:chExt cx="0" cy="0"/>
        </a:xfrm>
      </p:grpSpPr>
      <p:pic>
        <p:nvPicPr>
          <p:cNvPr id="180" name="Picture 6" descr="Picture 6"/>
          <p:cNvPicPr>
            <a:picLocks noChangeAspect="1"/>
          </p:cNvPicPr>
          <p:nvPr/>
        </p:nvPicPr>
        <p:blipFill>
          <a:blip r:embed="rId2"/>
          <a:stretch>
            <a:fillRect/>
          </a:stretch>
        </p:blipFill>
        <p:spPr>
          <a:xfrm>
            <a:off x="683805" y="685800"/>
            <a:ext cx="1828801" cy="544011"/>
          </a:xfrm>
          <a:prstGeom prst="rect">
            <a:avLst/>
          </a:prstGeom>
          <a:ln w="12700">
            <a:miter lim="400000"/>
          </a:ln>
        </p:spPr>
      </p:pic>
      <p:sp>
        <p:nvSpPr>
          <p:cNvPr id="181"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82" name="Texto del título"/>
          <p:cNvSpPr txBox="1">
            <a:spLocks noGrp="1"/>
          </p:cNvSpPr>
          <p:nvPr>
            <p:ph type="title"/>
          </p:nvPr>
        </p:nvSpPr>
        <p:spPr>
          <a:xfrm>
            <a:off x="685800" y="2133600"/>
            <a:ext cx="5486400" cy="1600200"/>
          </a:xfrm>
          <a:prstGeom prst="rect">
            <a:avLst/>
          </a:prstGeom>
        </p:spPr>
        <p:txBody>
          <a:bodyPr/>
          <a:lstStyle>
            <a:lvl1pPr>
              <a:defRPr sz="1300">
                <a:solidFill>
                  <a:srgbClr val="FFFFFF"/>
                </a:solidFill>
              </a:defRPr>
            </a:lvl1pPr>
          </a:lstStyle>
          <a:p>
            <a:r>
              <a:t>Texto del título</a:t>
            </a:r>
          </a:p>
        </p:txBody>
      </p:sp>
      <p:sp>
        <p:nvSpPr>
          <p:cNvPr id="183" name="Nivel de texto 1…"/>
          <p:cNvSpPr txBox="1">
            <a:spLocks noGrp="1"/>
          </p:cNvSpPr>
          <p:nvPr>
            <p:ph type="body" sz="quarter" idx="1"/>
          </p:nvPr>
        </p:nvSpPr>
        <p:spPr>
          <a:xfrm>
            <a:off x="685800" y="4114800"/>
            <a:ext cx="3429000" cy="1600200"/>
          </a:xfrm>
          <a:prstGeom prst="rect">
            <a:avLst/>
          </a:prstGeom>
        </p:spPr>
        <p:txBody>
          <a:bodyPr/>
          <a:lstStyle>
            <a:lvl1pPr marL="0" indent="0">
              <a:buSzTx/>
              <a:buFontTx/>
              <a:buNone/>
              <a:defRPr sz="700">
                <a:solidFill>
                  <a:srgbClr val="FFFFFF"/>
                </a:solidFill>
              </a:defRPr>
            </a:lvl1pPr>
            <a:lvl2pPr marL="0" indent="192880">
              <a:buSzTx/>
              <a:buFontTx/>
              <a:buNone/>
              <a:defRPr sz="700">
                <a:solidFill>
                  <a:srgbClr val="FFFFFF"/>
                </a:solidFill>
              </a:defRPr>
            </a:lvl2pPr>
            <a:lvl3pPr marL="0" indent="385763">
              <a:buSzTx/>
              <a:buFontTx/>
              <a:buNone/>
              <a:defRPr sz="700">
                <a:solidFill>
                  <a:srgbClr val="FFFFFF"/>
                </a:solidFill>
              </a:defRPr>
            </a:lvl3pPr>
            <a:lvl4pPr marL="0" indent="578643">
              <a:buSzTx/>
              <a:buFontTx/>
              <a:buNone/>
              <a:defRPr sz="700">
                <a:solidFill>
                  <a:srgbClr val="FFFFFF"/>
                </a:solidFill>
              </a:defRPr>
            </a:lvl4pPr>
            <a:lvl5pPr marL="0" indent="771525">
              <a:buSzTx/>
              <a:buFontTx/>
              <a:buNone/>
              <a:defRPr sz="7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84" name="Straight Connector 15"/>
          <p:cNvSpPr/>
          <p:nvPr/>
        </p:nvSpPr>
        <p:spPr>
          <a:xfrm>
            <a:off x="761999" y="3886200"/>
            <a:ext cx="320041" cy="0"/>
          </a:xfrm>
          <a:prstGeom prst="line">
            <a:avLst/>
          </a:prstGeom>
          <a:ln w="19050">
            <a:solidFill>
              <a:srgbClr val="FFFFFF"/>
            </a:solidFill>
          </a:ln>
        </p:spPr>
        <p:txBody>
          <a:bodyPr lIns="45719" rIns="45719"/>
          <a:lstStyle/>
          <a:p>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ivider - Full Blue">
    <p:bg>
      <p:bgPr>
        <a:solidFill>
          <a:schemeClr val="accent1"/>
        </a:solidFill>
        <a:effectLst/>
      </p:bgPr>
    </p:bg>
    <p:spTree>
      <p:nvGrpSpPr>
        <p:cNvPr id="1" name=""/>
        <p:cNvGrpSpPr/>
        <p:nvPr/>
      </p:nvGrpSpPr>
      <p:grpSpPr>
        <a:xfrm>
          <a:off x="0" y="0"/>
          <a:ext cx="0" cy="0"/>
          <a:chOff x="0" y="0"/>
          <a:chExt cx="0" cy="0"/>
        </a:xfrm>
      </p:grpSpPr>
      <p:sp>
        <p:nvSpPr>
          <p:cNvPr id="191" name="Texto del título"/>
          <p:cNvSpPr txBox="1">
            <a:spLocks noGrp="1"/>
          </p:cNvSpPr>
          <p:nvPr>
            <p:ph type="title"/>
          </p:nvPr>
        </p:nvSpPr>
        <p:spPr>
          <a:xfrm>
            <a:off x="1143000" y="827785"/>
            <a:ext cx="5486400" cy="300083"/>
          </a:xfrm>
          <a:prstGeom prst="rect">
            <a:avLst/>
          </a:prstGeom>
        </p:spPr>
        <p:txBody>
          <a:bodyPr anchor="t"/>
          <a:lstStyle>
            <a:lvl1pPr>
              <a:defRPr sz="1300">
                <a:solidFill>
                  <a:srgbClr val="FFFFFF"/>
                </a:solidFill>
              </a:defRPr>
            </a:lvl1pPr>
          </a:lstStyle>
          <a:p>
            <a:r>
              <a:t>Texto del título</a:t>
            </a:r>
          </a:p>
        </p:txBody>
      </p:sp>
      <p:sp>
        <p:nvSpPr>
          <p:cNvPr id="192" name="Número de diapositiva"/>
          <p:cNvSpPr txBox="1">
            <a:spLocks noGrp="1"/>
          </p:cNvSpPr>
          <p:nvPr>
            <p:ph type="sldNum" sz="quarter" idx="2"/>
          </p:nvPr>
        </p:nvSpPr>
        <p:spPr>
          <a:xfrm>
            <a:off x="8862060" y="6558915"/>
            <a:ext cx="129540" cy="127001"/>
          </a:xfrm>
          <a:prstGeom prst="rect">
            <a:avLst/>
          </a:prstGeom>
        </p:spPr>
        <p:txBody>
          <a:bodyPr/>
          <a:lstStyle>
            <a:lvl1pPr>
              <a:defRPr>
                <a:solidFill>
                  <a:srgbClr val="FFFFFF"/>
                </a:solidFill>
              </a:defRPr>
            </a:lvl1pPr>
          </a:lstStyle>
          <a:p>
            <a:fld id="{86CB4B4D-7CA3-9044-876B-883B54F8677D}" type="slidenum">
              <a:t>‹Nº›</a:t>
            </a:fld>
            <a:endParaRPr/>
          </a:p>
        </p:txBody>
      </p:sp>
      <p:pic>
        <p:nvPicPr>
          <p:cNvPr id="193" name="Picture 5" descr="Picture 5"/>
          <p:cNvPicPr>
            <a:picLocks noChangeAspect="1"/>
          </p:cNvPicPr>
          <p:nvPr/>
        </p:nvPicPr>
        <p:blipFill>
          <a:blip r:embed="rId2"/>
          <a:stretch>
            <a:fillRect/>
          </a:stretch>
        </p:blipFill>
        <p:spPr>
          <a:xfrm>
            <a:off x="685800" y="5943600"/>
            <a:ext cx="1536971" cy="457200"/>
          </a:xfrm>
          <a:prstGeom prst="rect">
            <a:avLst/>
          </a:prstGeom>
          <a:ln w="12700">
            <a:miter lim="400000"/>
          </a:ln>
        </p:spPr>
      </p:pic>
      <p:sp>
        <p:nvSpPr>
          <p:cNvPr id="194" name="Straight Connector 6"/>
          <p:cNvSpPr/>
          <p:nvPr/>
        </p:nvSpPr>
        <p:spPr>
          <a:xfrm>
            <a:off x="746759" y="990600"/>
            <a:ext cx="320041" cy="0"/>
          </a:xfrm>
          <a:prstGeom prst="line">
            <a:avLst/>
          </a:prstGeom>
          <a:ln w="19050">
            <a:solidFill>
              <a:srgbClr val="FFFFFF"/>
            </a:solidFill>
          </a:ln>
        </p:spPr>
        <p:txBody>
          <a:bodyPr lIns="45719" rIns="45719"/>
          <a:lstStyle/>
          <a:p>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lue/Gray 1 Content">
    <p:spTree>
      <p:nvGrpSpPr>
        <p:cNvPr id="1" name=""/>
        <p:cNvGrpSpPr/>
        <p:nvPr/>
      </p:nvGrpSpPr>
      <p:grpSpPr>
        <a:xfrm>
          <a:off x="0" y="0"/>
          <a:ext cx="0" cy="0"/>
          <a:chOff x="0" y="0"/>
          <a:chExt cx="0" cy="0"/>
        </a:xfrm>
      </p:grpSpPr>
      <p:sp>
        <p:nvSpPr>
          <p:cNvPr id="201"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0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03"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ue/Gray 2 Content">
    <p:spTree>
      <p:nvGrpSpPr>
        <p:cNvPr id="1" name=""/>
        <p:cNvGrpSpPr/>
        <p:nvPr/>
      </p:nvGrpSpPr>
      <p:grpSpPr>
        <a:xfrm>
          <a:off x="0" y="0"/>
          <a:ext cx="0" cy="0"/>
          <a:chOff x="0" y="0"/>
          <a:chExt cx="0" cy="0"/>
        </a:xfrm>
      </p:grpSpPr>
      <p:sp>
        <p:nvSpPr>
          <p:cNvPr id="210"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11"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12"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ue/Gray 3 Content">
    <p:spTree>
      <p:nvGrpSpPr>
        <p:cNvPr id="1" name=""/>
        <p:cNvGrpSpPr/>
        <p:nvPr/>
      </p:nvGrpSpPr>
      <p:grpSpPr>
        <a:xfrm>
          <a:off x="0" y="0"/>
          <a:ext cx="0" cy="0"/>
          <a:chOff x="0" y="0"/>
          <a:chExt cx="0" cy="0"/>
        </a:xfrm>
      </p:grpSpPr>
      <p:sp>
        <p:nvSpPr>
          <p:cNvPr id="219"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20"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21"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Blue/Gray 1 Content + Bottom Photo">
    <p:spTree>
      <p:nvGrpSpPr>
        <p:cNvPr id="1" name=""/>
        <p:cNvGrpSpPr/>
        <p:nvPr/>
      </p:nvGrpSpPr>
      <p:grpSpPr>
        <a:xfrm>
          <a:off x="0" y="0"/>
          <a:ext cx="0" cy="0"/>
          <a:chOff x="0" y="0"/>
          <a:chExt cx="0" cy="0"/>
        </a:xfrm>
      </p:grpSpPr>
      <p:sp>
        <p:nvSpPr>
          <p:cNvPr id="228"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229" name="Nivel de texto 1…"/>
          <p:cNvSpPr txBox="1">
            <a:spLocks noGrp="1"/>
          </p:cNvSpPr>
          <p:nvPr>
            <p:ph type="body" sz="quarter" idx="1"/>
          </p:nvPr>
        </p:nvSpPr>
        <p:spPr>
          <a:xfrm rot="16200000">
            <a:off x="7527666" y="47348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30"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31"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lue/Gray 1 Content + Right Photo">
    <p:spTree>
      <p:nvGrpSpPr>
        <p:cNvPr id="1" name=""/>
        <p:cNvGrpSpPr/>
        <p:nvPr/>
      </p:nvGrpSpPr>
      <p:grpSpPr>
        <a:xfrm>
          <a:off x="0" y="0"/>
          <a:ext cx="0" cy="0"/>
          <a:chOff x="0" y="0"/>
          <a:chExt cx="0" cy="0"/>
        </a:xfrm>
      </p:grpSpPr>
      <p:sp>
        <p:nvSpPr>
          <p:cNvPr id="238"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239"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40" name="Nivel de texto 1…"/>
          <p:cNvSpPr txBox="1">
            <a:spLocks noGrp="1"/>
          </p:cNvSpPr>
          <p:nvPr>
            <p:ph type="body" sz="half" idx="1"/>
          </p:nvPr>
        </p:nvSpPr>
        <p:spPr>
          <a:xfrm>
            <a:off x="685800" y="2057400"/>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41" name="Texto del título"/>
          <p:cNvSpPr txBox="1">
            <a:spLocks noGrp="1"/>
          </p:cNvSpPr>
          <p:nvPr>
            <p:ph type="title"/>
          </p:nvPr>
        </p:nvSpPr>
        <p:spPr>
          <a:xfrm>
            <a:off x="685801" y="1524046"/>
            <a:ext cx="3657297" cy="274050"/>
          </a:xfrm>
          <a:prstGeom prst="rect">
            <a:avLst/>
          </a:prstGeom>
        </p:spPr>
        <p:txBody>
          <a:bodyPr/>
          <a:lstStyle>
            <a:lvl1pPr>
              <a:defRPr>
                <a:solidFill>
                  <a:schemeClr val="accent6"/>
                </a:solidFill>
              </a:defRPr>
            </a:lvl1pPr>
          </a:lstStyle>
          <a:p>
            <a:r>
              <a:t>Texto del título</a:t>
            </a:r>
          </a:p>
        </p:txBody>
      </p:sp>
      <p:sp>
        <p:nvSpPr>
          <p:cNvPr id="242"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ue/Gray Title Only">
    <p:spTree>
      <p:nvGrpSpPr>
        <p:cNvPr id="1" name=""/>
        <p:cNvGrpSpPr/>
        <p:nvPr/>
      </p:nvGrpSpPr>
      <p:grpSpPr>
        <a:xfrm>
          <a:off x="0" y="0"/>
          <a:ext cx="0" cy="0"/>
          <a:chOff x="0" y="0"/>
          <a:chExt cx="0" cy="0"/>
        </a:xfrm>
      </p:grpSpPr>
      <p:sp>
        <p:nvSpPr>
          <p:cNvPr id="249"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25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51"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52" name="Texto del título"/>
          <p:cNvSpPr txBox="1">
            <a:spLocks noGrp="1"/>
          </p:cNvSpPr>
          <p:nvPr>
            <p:ph type="title"/>
          </p:nvPr>
        </p:nvSpPr>
        <p:spPr>
          <a:xfrm>
            <a:off x="4877103" y="3651860"/>
            <a:ext cx="3885897" cy="274050"/>
          </a:xfrm>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ue/White 1 Content">
    <p:bg>
      <p:bgPr>
        <a:solidFill>
          <a:srgbClr val="FFFFFF"/>
        </a:solidFill>
        <a:effectLst/>
      </p:bgPr>
    </p:bg>
    <p:spTree>
      <p:nvGrpSpPr>
        <p:cNvPr id="1" name=""/>
        <p:cNvGrpSpPr/>
        <p:nvPr/>
      </p:nvGrpSpPr>
      <p:grpSpPr>
        <a:xfrm>
          <a:off x="0" y="0"/>
          <a:ext cx="0" cy="0"/>
          <a:chOff x="0" y="0"/>
          <a:chExt cx="0" cy="0"/>
        </a:xfrm>
      </p:grpSpPr>
      <p:sp>
        <p:nvSpPr>
          <p:cNvPr id="259"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6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61"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Blue/White 2 Content">
    <p:bg>
      <p:bgPr>
        <a:solidFill>
          <a:srgbClr val="FFFFFF"/>
        </a:solidFill>
        <a:effectLst/>
      </p:bgPr>
    </p:bg>
    <p:spTree>
      <p:nvGrpSpPr>
        <p:cNvPr id="1" name=""/>
        <p:cNvGrpSpPr/>
        <p:nvPr/>
      </p:nvGrpSpPr>
      <p:grpSpPr>
        <a:xfrm>
          <a:off x="0" y="0"/>
          <a:ext cx="0" cy="0"/>
          <a:chOff x="0" y="0"/>
          <a:chExt cx="0" cy="0"/>
        </a:xfrm>
      </p:grpSpPr>
      <p:sp>
        <p:nvSpPr>
          <p:cNvPr id="268"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69"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70"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ue/White 3 Content">
    <p:bg>
      <p:bgPr>
        <a:solidFill>
          <a:srgbClr val="FFFFFF"/>
        </a:solidFill>
        <a:effectLst/>
      </p:bgPr>
    </p:bg>
    <p:spTree>
      <p:nvGrpSpPr>
        <p:cNvPr id="1" name=""/>
        <p:cNvGrpSpPr/>
        <p:nvPr/>
      </p:nvGrpSpPr>
      <p:grpSpPr>
        <a:xfrm>
          <a:off x="0" y="0"/>
          <a:ext cx="0" cy="0"/>
          <a:chOff x="0" y="0"/>
          <a:chExt cx="0" cy="0"/>
        </a:xfrm>
      </p:grpSpPr>
      <p:sp>
        <p:nvSpPr>
          <p:cNvPr id="277"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78"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79"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Blue/White 1 Content + Bottom Photo">
    <p:bg>
      <p:bgPr>
        <a:solidFill>
          <a:srgbClr val="FFFFFF"/>
        </a:solidFill>
        <a:effectLst/>
      </p:bgPr>
    </p:bg>
    <p:spTree>
      <p:nvGrpSpPr>
        <p:cNvPr id="1" name=""/>
        <p:cNvGrpSpPr/>
        <p:nvPr/>
      </p:nvGrpSpPr>
      <p:grpSpPr>
        <a:xfrm>
          <a:off x="0" y="0"/>
          <a:ext cx="0" cy="0"/>
          <a:chOff x="0" y="0"/>
          <a:chExt cx="0" cy="0"/>
        </a:xfrm>
      </p:grpSpPr>
      <p:sp>
        <p:nvSpPr>
          <p:cNvPr id="286"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287" name="Nivel de texto 1…"/>
          <p:cNvSpPr txBox="1">
            <a:spLocks noGrp="1"/>
          </p:cNvSpPr>
          <p:nvPr>
            <p:ph type="body" sz="quarter" idx="1"/>
          </p:nvPr>
        </p:nvSpPr>
        <p:spPr>
          <a:xfrm rot="16200000">
            <a:off x="7527666" y="47348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88"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89"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Blue/White 1 Content + Right Photo">
    <p:bg>
      <p:bgPr>
        <a:solidFill>
          <a:srgbClr val="FFFFFF"/>
        </a:solidFill>
        <a:effectLst/>
      </p:bgPr>
    </p:bg>
    <p:spTree>
      <p:nvGrpSpPr>
        <p:cNvPr id="1" name=""/>
        <p:cNvGrpSpPr/>
        <p:nvPr/>
      </p:nvGrpSpPr>
      <p:grpSpPr>
        <a:xfrm>
          <a:off x="0" y="0"/>
          <a:ext cx="0" cy="0"/>
          <a:chOff x="0" y="0"/>
          <a:chExt cx="0" cy="0"/>
        </a:xfrm>
      </p:grpSpPr>
      <p:sp>
        <p:nvSpPr>
          <p:cNvPr id="296"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297"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98" name="Nivel de texto 1…"/>
          <p:cNvSpPr txBox="1">
            <a:spLocks noGrp="1"/>
          </p:cNvSpPr>
          <p:nvPr>
            <p:ph type="body" sz="half" idx="1"/>
          </p:nvPr>
        </p:nvSpPr>
        <p:spPr>
          <a:xfrm>
            <a:off x="685800" y="2057400"/>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99" name="Texto del título"/>
          <p:cNvSpPr txBox="1">
            <a:spLocks noGrp="1"/>
          </p:cNvSpPr>
          <p:nvPr>
            <p:ph type="title"/>
          </p:nvPr>
        </p:nvSpPr>
        <p:spPr>
          <a:xfrm>
            <a:off x="685801" y="1524046"/>
            <a:ext cx="3657297" cy="274050"/>
          </a:xfrm>
          <a:prstGeom prst="rect">
            <a:avLst/>
          </a:prstGeom>
        </p:spPr>
        <p:txBody>
          <a:bodyPr/>
          <a:lstStyle>
            <a:lvl1pPr>
              <a:defRPr>
                <a:solidFill>
                  <a:schemeClr val="accent6"/>
                </a:solidFill>
              </a:defRPr>
            </a:lvl1pPr>
          </a:lstStyle>
          <a:p>
            <a:r>
              <a:t>Texto del título</a:t>
            </a:r>
          </a:p>
        </p:txBody>
      </p:sp>
      <p:sp>
        <p:nvSpPr>
          <p:cNvPr id="300"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Blue/White Title + Left Photo">
    <p:bg>
      <p:bgPr>
        <a:solidFill>
          <a:srgbClr val="FFFFFF"/>
        </a:solidFill>
        <a:effectLst/>
      </p:bgPr>
    </p:bg>
    <p:spTree>
      <p:nvGrpSpPr>
        <p:cNvPr id="1" name=""/>
        <p:cNvGrpSpPr/>
        <p:nvPr/>
      </p:nvGrpSpPr>
      <p:grpSpPr>
        <a:xfrm>
          <a:off x="0" y="0"/>
          <a:ext cx="0" cy="0"/>
          <a:chOff x="0" y="0"/>
          <a:chExt cx="0" cy="0"/>
        </a:xfrm>
      </p:grpSpPr>
      <p:sp>
        <p:nvSpPr>
          <p:cNvPr id="307"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30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309"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310" name="Texto del título"/>
          <p:cNvSpPr txBox="1">
            <a:spLocks noGrp="1"/>
          </p:cNvSpPr>
          <p:nvPr>
            <p:ph type="title"/>
          </p:nvPr>
        </p:nvSpPr>
        <p:spPr>
          <a:xfrm>
            <a:off x="4877103" y="3311831"/>
            <a:ext cx="3885897" cy="274050"/>
          </a:xfrm>
          <a:prstGeom prst="rect">
            <a:avLst/>
          </a:prstGeom>
        </p:spPr>
        <p:txBody>
          <a:bodyPr anchor="ctr"/>
          <a:lstStyle>
            <a:lvl1pPr>
              <a:defRPr>
                <a:solidFill>
                  <a:schemeClr val="accent6"/>
                </a:solidFill>
              </a:defRPr>
            </a:lvl1pPr>
          </a:lstStyle>
          <a:p>
            <a:r>
              <a:t>Texto del título</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Frame 6"/>
          <p:cNvSpPr/>
          <p:nvPr/>
        </p:nvSpPr>
        <p:spPr>
          <a:xfrm>
            <a:off x="0" y="0"/>
            <a:ext cx="914400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360" y="480"/>
                </a:moveTo>
                <a:lnTo>
                  <a:pt x="360" y="21120"/>
                </a:lnTo>
                <a:lnTo>
                  <a:pt x="21240" y="21120"/>
                </a:lnTo>
                <a:lnTo>
                  <a:pt x="21240" y="480"/>
                </a:lnTo>
                <a:close/>
              </a:path>
            </a:pathLst>
          </a:custGeom>
          <a:solidFill>
            <a:srgbClr val="FFFFFF"/>
          </a:solidFill>
          <a:ln w="12700">
            <a:miter lim="400000"/>
          </a:ln>
        </p:spPr>
        <p:txBody>
          <a:bodyPr lIns="45719" rIns="45719" anchor="ctr"/>
          <a:lstStyle/>
          <a:p>
            <a:pPr algn="ctr">
              <a:defRPr sz="700">
                <a:solidFill>
                  <a:srgbClr val="FFFFFF"/>
                </a:solidFill>
              </a:defRPr>
            </a:pPr>
            <a:endParaRPr/>
          </a:p>
        </p:txBody>
      </p:sp>
      <p:sp>
        <p:nvSpPr>
          <p:cNvPr id="3" name="Nivel de texto 1…"/>
          <p:cNvSpPr txBox="1">
            <a:spLocks noGrp="1"/>
          </p:cNvSpPr>
          <p:nvPr>
            <p:ph type="body" idx="1"/>
          </p:nvPr>
        </p:nvSpPr>
        <p:spPr>
          <a:xfrm>
            <a:off x="685800" y="1600200"/>
            <a:ext cx="7772400" cy="4572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8862060" y="6549769"/>
            <a:ext cx="129540" cy="127001"/>
          </a:xfrm>
          <a:prstGeom prst="rect">
            <a:avLst/>
          </a:prstGeom>
          <a:ln w="12700">
            <a:miter lim="400000"/>
          </a:ln>
        </p:spPr>
        <p:txBody>
          <a:bodyPr wrap="none" lIns="45719" rIns="45719" anchor="ctr">
            <a:spAutoFit/>
          </a:bodyPr>
          <a:lstStyle>
            <a:lvl1pPr algn="r">
              <a:defRPr sz="200">
                <a:solidFill>
                  <a:schemeClr val="accent3"/>
                </a:solidFill>
              </a:defRPr>
            </a:lvl1pPr>
          </a:lstStyle>
          <a:p>
            <a:fld id="{86CB4B4D-7CA3-9044-876B-883B54F8677D}" type="slidenum">
              <a:t>‹Nº›</a:t>
            </a:fld>
            <a:endParaRPr/>
          </a:p>
        </p:txBody>
      </p:sp>
      <p:sp>
        <p:nvSpPr>
          <p:cNvPr id="5" name="Texto del título"/>
          <p:cNvSpPr txBox="1">
            <a:spLocks noGrp="1"/>
          </p:cNvSpPr>
          <p:nvPr>
            <p:ph type="title"/>
          </p:nvPr>
        </p:nvSpPr>
        <p:spPr>
          <a:xfrm>
            <a:off x="686104" y="1097552"/>
            <a:ext cx="7772401" cy="2740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p>
            <a:r>
              <a:t>Texto del título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transition spd="med"/>
  <p:txStyles>
    <p:titleStyle>
      <a:lvl1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1pPr>
      <a:lvl2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2pPr>
      <a:lvl3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3pPr>
      <a:lvl4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4pPr>
      <a:lvl5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5pPr>
      <a:lvl6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6pPr>
      <a:lvl7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7pPr>
      <a:lvl8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8pPr>
      <a:lvl9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9pPr>
    </p:titleStyle>
    <p:bodyStyle>
      <a:lvl1pPr marL="97110" marR="0" indent="-97110"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1pPr>
      <a:lvl2pPr marL="288652" marR="0" indent="-9711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2pPr>
      <a:lvl3pPr marL="399636" marR="0" indent="-110984"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3pPr>
      <a:lvl4pPr marL="516135" marR="0" indent="-130373"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4pPr>
      <a:lvl5pPr marL="588020" marR="0" indent="-155377"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5pPr>
      <a:lvl6pPr marL="1060846"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6pPr>
      <a:lvl7pPr marL="1253728"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7pPr>
      <a:lvl8pPr marL="1446609"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8pPr>
      <a:lvl9pPr marL="1639491"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9pPr>
    </p:bodyStyle>
    <p:otherStyle>
      <a:lvl1pPr marL="0" marR="0" indent="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1pPr>
      <a:lvl2pPr marL="0" marR="0" indent="4572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2pPr>
      <a:lvl3pPr marL="0" marR="0" indent="9144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3pPr>
      <a:lvl4pPr marL="0" marR="0" indent="13716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4pPr>
      <a:lvl5pPr marL="0" marR="0" indent="18288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5pPr>
      <a:lvl6pPr marL="0" marR="0" indent="22860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6pPr>
      <a:lvl7pPr marL="0" marR="0" indent="27432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7pPr>
      <a:lvl8pPr marL="0" marR="0" indent="32004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8pPr>
      <a:lvl9pPr marL="0" marR="0" indent="36576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lide Number Placeholder 3"/>
          <p:cNvSpPr txBox="1">
            <a:spLocks noGrp="1"/>
          </p:cNvSpPr>
          <p:nvPr>
            <p:ph type="sldNum" sz="quarter" idx="2"/>
          </p:nvPr>
        </p:nvSpPr>
        <p:spPr>
          <a:xfrm>
            <a:off x="8864599" y="6549769"/>
            <a:ext cx="127001" cy="127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a:t>
            </a:fld>
            <a:endParaRPr/>
          </a:p>
        </p:txBody>
      </p:sp>
      <p:grpSp>
        <p:nvGrpSpPr>
          <p:cNvPr id="322" name="Picture 6"/>
          <p:cNvGrpSpPr/>
          <p:nvPr/>
        </p:nvGrpSpPr>
        <p:grpSpPr>
          <a:xfrm>
            <a:off x="450436" y="568664"/>
            <a:ext cx="2140364" cy="925710"/>
            <a:chOff x="0" y="0"/>
            <a:chExt cx="2140363" cy="925708"/>
          </a:xfrm>
        </p:grpSpPr>
        <p:sp>
          <p:nvSpPr>
            <p:cNvPr id="320" name="Rectángulo"/>
            <p:cNvSpPr/>
            <p:nvPr/>
          </p:nvSpPr>
          <p:spPr>
            <a:xfrm>
              <a:off x="0" y="0"/>
              <a:ext cx="2140364" cy="925709"/>
            </a:xfrm>
            <a:prstGeom prst="rect">
              <a:avLst/>
            </a:prstGeom>
            <a:solidFill>
              <a:schemeClr val="accent2"/>
            </a:solidFill>
            <a:ln w="12700" cap="flat">
              <a:noFill/>
              <a:miter lim="400000"/>
            </a:ln>
            <a:effectLst/>
          </p:spPr>
          <p:txBody>
            <a:bodyPr wrap="square" lIns="45719" tIns="45719" rIns="45719" bIns="45719" numCol="1" anchor="ctr">
              <a:noAutofit/>
            </a:bodyPr>
            <a:lstStyle/>
            <a:p>
              <a:endParaRPr/>
            </a:p>
          </p:txBody>
        </p:sp>
        <p:pic>
          <p:nvPicPr>
            <p:cNvPr id="321" name="image5.png" descr="image5.png"/>
            <p:cNvPicPr>
              <a:picLocks noChangeAspect="1"/>
            </p:cNvPicPr>
            <p:nvPr/>
          </p:nvPicPr>
          <p:blipFill>
            <a:blip r:embed="rId2"/>
            <a:stretch>
              <a:fillRect/>
            </a:stretch>
          </p:blipFill>
          <p:spPr>
            <a:xfrm>
              <a:off x="0" y="0"/>
              <a:ext cx="2140364" cy="925709"/>
            </a:xfrm>
            <a:prstGeom prst="rect">
              <a:avLst/>
            </a:prstGeom>
            <a:ln w="12700" cap="flat">
              <a:noFill/>
              <a:miter lim="400000"/>
            </a:ln>
            <a:effectLst/>
          </p:spPr>
        </p:pic>
      </p:grpSp>
      <p:sp>
        <p:nvSpPr>
          <p:cNvPr id="323" name="Título 2"/>
          <p:cNvSpPr txBox="1">
            <a:spLocks noGrp="1"/>
          </p:cNvSpPr>
          <p:nvPr>
            <p:ph type="title"/>
          </p:nvPr>
        </p:nvSpPr>
        <p:spPr>
          <a:xfrm>
            <a:off x="685800" y="2133600"/>
            <a:ext cx="8020878" cy="1600200"/>
          </a:xfrm>
          <a:prstGeom prst="rect">
            <a:avLst/>
          </a:prstGeom>
        </p:spPr>
        <p:txBody>
          <a:bodyPr>
            <a:normAutofit/>
          </a:bodyPr>
          <a:lstStyle/>
          <a:p>
            <a:pPr algn="ctr">
              <a:defRPr sz="1400" b="1"/>
            </a:pPr>
            <a:r>
              <a:rPr lang="es-ES" sz="2000" dirty="0"/>
              <a:t>CATÁLOGO DE TEMAS PARA EQUIPO DE LIDERAZGO</a:t>
            </a:r>
            <a:endParaRPr sz="20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CB5BDF0-D689-804B-9589-A35C18CAF829}"/>
              </a:ext>
            </a:extLst>
          </p:cNvPr>
          <p:cNvSpPr>
            <a:spLocks noGrp="1"/>
          </p:cNvSpPr>
          <p:nvPr>
            <p:ph type="body" idx="1"/>
          </p:nvPr>
        </p:nvSpPr>
        <p:spPr>
          <a:xfrm>
            <a:off x="931459" y="1255051"/>
            <a:ext cx="3040039" cy="4800598"/>
          </a:xfrm>
        </p:spPr>
        <p:txBody>
          <a:bodyPr>
            <a:noAutofit/>
          </a:bodyPr>
          <a:lstStyle/>
          <a:p>
            <a:endParaRPr lang="es-MX" sz="1800" dirty="0">
              <a:solidFill>
                <a:schemeClr val="accent5">
                  <a:lumMod val="50000"/>
                </a:schemeClr>
              </a:solidFill>
            </a:endParaRPr>
          </a:p>
          <a:p>
            <a:r>
              <a:rPr lang="es-MX" sz="2000" dirty="0">
                <a:solidFill>
                  <a:schemeClr val="accent5">
                    <a:lumMod val="50000"/>
                  </a:schemeClr>
                </a:solidFill>
              </a:rPr>
              <a:t>Inteligencia emocional</a:t>
            </a:r>
          </a:p>
          <a:p>
            <a:endParaRPr lang="es-MX" sz="500" dirty="0">
              <a:solidFill>
                <a:schemeClr val="accent5">
                  <a:lumMod val="50000"/>
                </a:schemeClr>
              </a:solidFill>
            </a:endParaRPr>
          </a:p>
          <a:p>
            <a:r>
              <a:rPr lang="es-MX" sz="2000" dirty="0">
                <a:solidFill>
                  <a:schemeClr val="accent5">
                    <a:lumMod val="50000"/>
                  </a:schemeClr>
                </a:solidFill>
              </a:rPr>
              <a:t>Solución de conflictos</a:t>
            </a:r>
          </a:p>
          <a:p>
            <a:endParaRPr lang="es-MX" sz="500" dirty="0">
              <a:solidFill>
                <a:schemeClr val="accent5">
                  <a:lumMod val="50000"/>
                </a:schemeClr>
              </a:solidFill>
            </a:endParaRPr>
          </a:p>
          <a:p>
            <a:r>
              <a:rPr lang="es-MX" sz="2000" dirty="0">
                <a:solidFill>
                  <a:schemeClr val="accent5">
                    <a:lumMod val="50000"/>
                  </a:schemeClr>
                </a:solidFill>
              </a:rPr>
              <a:t>Metodología Scrum</a:t>
            </a:r>
          </a:p>
          <a:p>
            <a:endParaRPr lang="es-MX" sz="500" dirty="0">
              <a:solidFill>
                <a:schemeClr val="accent5">
                  <a:lumMod val="50000"/>
                </a:schemeClr>
              </a:solidFill>
            </a:endParaRPr>
          </a:p>
          <a:p>
            <a:r>
              <a:rPr lang="es-MX" sz="2000" dirty="0">
                <a:solidFill>
                  <a:schemeClr val="accent5">
                    <a:lumMod val="50000"/>
                  </a:schemeClr>
                </a:solidFill>
              </a:rPr>
              <a:t>Planeación estratégica</a:t>
            </a:r>
          </a:p>
          <a:p>
            <a:endParaRPr lang="es-MX" sz="500" dirty="0">
              <a:solidFill>
                <a:schemeClr val="accent5">
                  <a:lumMod val="50000"/>
                </a:schemeClr>
              </a:solidFill>
            </a:endParaRPr>
          </a:p>
          <a:p>
            <a:r>
              <a:rPr lang="es-MX" sz="2000" dirty="0">
                <a:solidFill>
                  <a:schemeClr val="accent5">
                    <a:lumMod val="50000"/>
                  </a:schemeClr>
                </a:solidFill>
              </a:rPr>
              <a:t>Establecimiento de metas</a:t>
            </a:r>
          </a:p>
          <a:p>
            <a:endParaRPr lang="es-MX" sz="500" dirty="0">
              <a:solidFill>
                <a:schemeClr val="accent5">
                  <a:lumMod val="50000"/>
                </a:schemeClr>
              </a:solidFill>
            </a:endParaRPr>
          </a:p>
          <a:p>
            <a:r>
              <a:rPr lang="es-MX" sz="2000" dirty="0">
                <a:solidFill>
                  <a:schemeClr val="accent5">
                    <a:lumMod val="50000"/>
                  </a:schemeClr>
                </a:solidFill>
              </a:rPr>
              <a:t>Metodologías uno a uno</a:t>
            </a:r>
          </a:p>
          <a:p>
            <a:endParaRPr lang="es-MX" sz="500" dirty="0">
              <a:solidFill>
                <a:schemeClr val="accent5">
                  <a:lumMod val="50000"/>
                </a:schemeClr>
              </a:solidFill>
            </a:endParaRPr>
          </a:p>
          <a:p>
            <a:r>
              <a:rPr lang="es-MX" sz="2000" dirty="0">
                <a:solidFill>
                  <a:schemeClr val="accent5">
                    <a:lumMod val="50000"/>
                  </a:schemeClr>
                </a:solidFill>
              </a:rPr>
              <a:t>Trabajo en equipo</a:t>
            </a:r>
          </a:p>
          <a:p>
            <a:endParaRPr lang="es-MX" sz="500" dirty="0">
              <a:solidFill>
                <a:schemeClr val="accent5">
                  <a:lumMod val="50000"/>
                </a:schemeClr>
              </a:solidFill>
            </a:endParaRPr>
          </a:p>
          <a:p>
            <a:r>
              <a:rPr lang="es-MX" sz="2000" dirty="0">
                <a:solidFill>
                  <a:schemeClr val="accent5">
                    <a:lumMod val="50000"/>
                  </a:schemeClr>
                </a:solidFill>
              </a:rPr>
              <a:t>Liderazgo situacional</a:t>
            </a:r>
          </a:p>
          <a:p>
            <a:endParaRPr lang="es-MX" sz="500" dirty="0">
              <a:solidFill>
                <a:schemeClr val="accent5">
                  <a:lumMod val="50000"/>
                </a:schemeClr>
              </a:solidFill>
            </a:endParaRPr>
          </a:p>
          <a:p>
            <a:r>
              <a:rPr lang="es-MX" sz="2000" dirty="0">
                <a:solidFill>
                  <a:schemeClr val="accent5">
                    <a:lumMod val="50000"/>
                  </a:schemeClr>
                </a:solidFill>
              </a:rPr>
              <a:t>Liderazgo consciente</a:t>
            </a:r>
          </a:p>
          <a:p>
            <a:pPr marL="0" indent="0">
              <a:buNone/>
            </a:pPr>
            <a:br>
              <a:rPr lang="es-MX" sz="1600" dirty="0">
                <a:solidFill>
                  <a:schemeClr val="accent5">
                    <a:lumMod val="50000"/>
                  </a:schemeClr>
                </a:solidFill>
              </a:rPr>
            </a:br>
            <a:endParaRPr lang="es-MX" sz="1600" dirty="0">
              <a:solidFill>
                <a:schemeClr val="accent5">
                  <a:lumMod val="50000"/>
                </a:schemeClr>
              </a:solidFill>
            </a:endParaRPr>
          </a:p>
        </p:txBody>
      </p:sp>
      <p:sp>
        <p:nvSpPr>
          <p:cNvPr id="3" name="Título 2">
            <a:extLst>
              <a:ext uri="{FF2B5EF4-FFF2-40B4-BE49-F238E27FC236}">
                <a16:creationId xmlns:a16="http://schemas.microsoft.com/office/drawing/2014/main" id="{6A9616A4-5B63-AE49-A109-E8BD46CF4F2A}"/>
              </a:ext>
            </a:extLst>
          </p:cNvPr>
          <p:cNvSpPr>
            <a:spLocks noGrp="1"/>
          </p:cNvSpPr>
          <p:nvPr>
            <p:ph type="title"/>
          </p:nvPr>
        </p:nvSpPr>
        <p:spPr/>
        <p:txBody>
          <a:bodyPr>
            <a:noAutofit/>
          </a:bodyPr>
          <a:lstStyle/>
          <a:p>
            <a:r>
              <a:rPr lang="es-MX" sz="2000" b="1" dirty="0"/>
              <a:t>TEMAS SUGERIDOS</a:t>
            </a:r>
          </a:p>
        </p:txBody>
      </p:sp>
      <p:sp>
        <p:nvSpPr>
          <p:cNvPr id="4" name="Rectángulo 3">
            <a:extLst>
              <a:ext uri="{FF2B5EF4-FFF2-40B4-BE49-F238E27FC236}">
                <a16:creationId xmlns:a16="http://schemas.microsoft.com/office/drawing/2014/main" id="{C0AE451D-2FAE-9F4B-AA92-4BCDF492FDA3}"/>
              </a:ext>
            </a:extLst>
          </p:cNvPr>
          <p:cNvSpPr/>
          <p:nvPr/>
        </p:nvSpPr>
        <p:spPr>
          <a:xfrm>
            <a:off x="4189559" y="1563766"/>
            <a:ext cx="4572000" cy="5755422"/>
          </a:xfrm>
          <a:prstGeom prst="rect">
            <a:avLst/>
          </a:prstGeom>
        </p:spPr>
        <p:txBody>
          <a:bodyPr>
            <a:spAutoFit/>
          </a:bodyPr>
          <a:lstStyle/>
          <a:p>
            <a:pPr marL="285750" indent="-285750">
              <a:buFont typeface="Arial" panose="020B0604020202020204" pitchFamily="34" charset="0"/>
              <a:buChar char="•"/>
            </a:pPr>
            <a:r>
              <a:rPr lang="es-MX" sz="2000" dirty="0">
                <a:solidFill>
                  <a:schemeClr val="accent5">
                    <a:lumMod val="50000"/>
                  </a:schemeClr>
                </a:solidFill>
              </a:rPr>
              <a:t>Comunicación efectiva</a:t>
            </a: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Delegar para crecer</a:t>
            </a: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Evaluación por competencias</a:t>
            </a: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Train of trainers</a:t>
            </a:r>
          </a:p>
          <a:p>
            <a:pPr marL="285750" indent="-285750">
              <a:buFont typeface="Arial" panose="020B0604020202020204" pitchFamily="34" charset="0"/>
              <a:buChar char="•"/>
            </a:pPr>
            <a:endParaRPr lang="es-MX" sz="700" dirty="0">
              <a:solidFill>
                <a:schemeClr val="accent5">
                  <a:lumMod val="50000"/>
                </a:schemeClr>
              </a:solidFill>
            </a:endParaRPr>
          </a:p>
          <a:p>
            <a:pPr marL="285750" indent="-285750">
              <a:buFont typeface="Arial" panose="020B0604020202020204" pitchFamily="34" charset="0"/>
              <a:buChar char="•"/>
            </a:pPr>
            <a:endParaRPr lang="es-MX" sz="4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Herramientas de coaching</a:t>
            </a: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Género e inclusión</a:t>
            </a: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Innovación e iniciativa</a:t>
            </a: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Cultura organizacional</a:t>
            </a: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Capital Humano</a:t>
            </a:r>
          </a:p>
          <a:p>
            <a:pPr marL="285750" indent="-285750">
              <a:buFont typeface="Arial" panose="020B0604020202020204" pitchFamily="34" charset="0"/>
              <a:buChar char="•"/>
            </a:pPr>
            <a:endParaRPr lang="es-MX" sz="600" dirty="0">
              <a:solidFill>
                <a:schemeClr val="accent5">
                  <a:lumMod val="50000"/>
                </a:schemeClr>
              </a:solidFill>
            </a:endParaRPr>
          </a:p>
          <a:p>
            <a:pPr marL="285750" indent="-285750">
              <a:buFont typeface="Arial" panose="020B0604020202020204" pitchFamily="34" charset="0"/>
              <a:buChar char="•"/>
            </a:pPr>
            <a:r>
              <a:rPr lang="es-MX" sz="2000" dirty="0">
                <a:solidFill>
                  <a:schemeClr val="accent5">
                    <a:lumMod val="50000"/>
                  </a:schemeClr>
                </a:solidFill>
              </a:rPr>
              <a:t>Gestión de proyectos</a:t>
            </a:r>
          </a:p>
          <a:p>
            <a:pPr marL="285750" indent="-285750">
              <a:buFont typeface="Arial" panose="020B0604020202020204" pitchFamily="34" charset="0"/>
              <a:buChar char="•"/>
            </a:pPr>
            <a:endParaRPr lang="es-MX" sz="2000" dirty="0">
              <a:solidFill>
                <a:schemeClr val="accent5">
                  <a:lumMod val="50000"/>
                </a:schemeClr>
              </a:solidFill>
            </a:endParaRPr>
          </a:p>
          <a:p>
            <a:pPr marL="285750" indent="-285750">
              <a:buFont typeface="Arial" panose="020B0604020202020204" pitchFamily="34" charset="0"/>
              <a:buChar char="•"/>
            </a:pPr>
            <a:endParaRPr lang="es-MX" sz="2000" dirty="0">
              <a:solidFill>
                <a:schemeClr val="accent5">
                  <a:lumMod val="50000"/>
                </a:schemeClr>
              </a:solidFill>
            </a:endParaRPr>
          </a:p>
          <a:p>
            <a:pPr marL="285750" indent="-285750">
              <a:buFont typeface="Arial" panose="020B0604020202020204" pitchFamily="34" charset="0"/>
              <a:buChar char="•"/>
            </a:pPr>
            <a:endParaRPr lang="es-MX" sz="500" dirty="0">
              <a:solidFill>
                <a:schemeClr val="accent5">
                  <a:lumMod val="50000"/>
                </a:schemeClr>
              </a:solidFill>
            </a:endParaRPr>
          </a:p>
          <a:p>
            <a:pPr marL="285750" indent="-285750">
              <a:buFont typeface="Arial" panose="020B0604020202020204" pitchFamily="34" charset="0"/>
              <a:buChar char="•"/>
            </a:pPr>
            <a:endParaRPr lang="es-MX" sz="2000" dirty="0">
              <a:solidFill>
                <a:schemeClr val="accent5">
                  <a:lumMod val="50000"/>
                </a:schemeClr>
              </a:solidFill>
            </a:endParaRPr>
          </a:p>
        </p:txBody>
      </p:sp>
    </p:spTree>
    <p:extLst>
      <p:ext uri="{BB962C8B-B14F-4D97-AF65-F5344CB8AC3E}">
        <p14:creationId xmlns:p14="http://schemas.microsoft.com/office/powerpoint/2010/main" val="408696777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DC86D90-3DFE-254B-BF03-1798F3865BE8}"/>
              </a:ext>
            </a:extLst>
          </p:cNvPr>
          <p:cNvSpPr>
            <a:spLocks noGrp="1"/>
          </p:cNvSpPr>
          <p:nvPr>
            <p:ph type="body" idx="1"/>
          </p:nvPr>
        </p:nvSpPr>
        <p:spPr>
          <a:xfrm>
            <a:off x="685800" y="1555845"/>
            <a:ext cx="7772400" cy="4757758"/>
          </a:xfrm>
        </p:spPr>
        <p:txBody>
          <a:bodyPr>
            <a:normAutofit/>
          </a:bodyPr>
          <a:lstStyle/>
          <a:p>
            <a:r>
              <a:rPr lang="es-MX" sz="1600" dirty="0"/>
              <a:t>7 hábitos de la gente altamente efectiva, de Stephen R. Covey</a:t>
            </a:r>
          </a:p>
          <a:p>
            <a:r>
              <a:rPr lang="es-MX" sz="1600" dirty="0"/>
              <a:t>El líder que no tenía cargo, de Robin Sharma</a:t>
            </a:r>
          </a:p>
          <a:p>
            <a:r>
              <a:rPr lang="es-MX" sz="1600" dirty="0"/>
              <a:t>El lider en ti, de Dale Carnegie</a:t>
            </a:r>
          </a:p>
          <a:p>
            <a:r>
              <a:rPr lang="es-MX" sz="1600" dirty="0"/>
              <a:t>La inteligencia emocional, de Daniel Coleman</a:t>
            </a:r>
          </a:p>
          <a:p>
            <a:r>
              <a:rPr lang="es-MX" sz="1600" dirty="0"/>
              <a:t>El liderazgo ético: Un Desafío De Nuestro Tiempo, de Emiliano Gómez López</a:t>
            </a:r>
          </a:p>
          <a:p>
            <a:r>
              <a:rPr lang="es-MX" sz="1600" dirty="0"/>
              <a:t>Fish!, de Stephen C. Lundin y Harry Paul</a:t>
            </a:r>
          </a:p>
          <a:p>
            <a:r>
              <a:rPr lang="es-MX" sz="1600" dirty="0"/>
              <a:t>La clave es el porqué: Cómo los grandes líderes nos inspiran a actuar, de Simon Sinek </a:t>
            </a:r>
          </a:p>
          <a:p>
            <a:r>
              <a:rPr lang="es-MX" sz="1600" dirty="0"/>
              <a:t>Gestión altamente productiva, de Andrew S. Grove</a:t>
            </a:r>
          </a:p>
          <a:p>
            <a:r>
              <a:rPr lang="es-MX" sz="1600" dirty="0"/>
              <a:t>Equipos ideales: Cómo reconocer y cultivar las tres virtudes esenciales, de Patrick Lencioni</a:t>
            </a:r>
          </a:p>
          <a:p>
            <a:r>
              <a:rPr lang="es-MX" sz="1600" dirty="0"/>
              <a:t>Colaboración, de Morten Hansen.</a:t>
            </a:r>
          </a:p>
          <a:p>
            <a:r>
              <a:rPr lang="es-MX" sz="1600" dirty="0"/>
              <a:t>Creatividad, S.A., de Ed Catmull. </a:t>
            </a:r>
          </a:p>
          <a:p>
            <a:r>
              <a:rPr lang="es-MX" sz="1600" dirty="0"/>
              <a:t>21 leyes irrefutables del liderazgo, de John Maxwell</a:t>
            </a:r>
          </a:p>
          <a:p>
            <a:r>
              <a:rPr lang="es-MX" sz="1600" dirty="0"/>
              <a:t>La nueva fórmula del trabajo, de Laszlo Bock</a:t>
            </a:r>
          </a:p>
          <a:p>
            <a:r>
              <a:rPr lang="es-MX" sz="1600" dirty="0"/>
              <a:t>Liderazgo situacional, Hersey y Blanchard</a:t>
            </a:r>
          </a:p>
          <a:p>
            <a:r>
              <a:rPr lang="es-MX" sz="1600" dirty="0"/>
              <a:t>What works: Gender equality by design, Iris Bonhet</a:t>
            </a:r>
            <a:endParaRPr lang="es-MX" sz="1400" dirty="0"/>
          </a:p>
          <a:p>
            <a:endParaRPr lang="es-MX" sz="1400" dirty="0"/>
          </a:p>
        </p:txBody>
      </p:sp>
      <p:sp>
        <p:nvSpPr>
          <p:cNvPr id="3" name="Título 2">
            <a:extLst>
              <a:ext uri="{FF2B5EF4-FFF2-40B4-BE49-F238E27FC236}">
                <a16:creationId xmlns:a16="http://schemas.microsoft.com/office/drawing/2014/main" id="{5FA46636-B611-5349-B8E2-F8DB591F23BF}"/>
              </a:ext>
            </a:extLst>
          </p:cNvPr>
          <p:cNvSpPr>
            <a:spLocks noGrp="1"/>
          </p:cNvSpPr>
          <p:nvPr>
            <p:ph type="title"/>
          </p:nvPr>
        </p:nvSpPr>
        <p:spPr/>
        <p:txBody>
          <a:bodyPr>
            <a:noAutofit/>
          </a:bodyPr>
          <a:lstStyle/>
          <a:p>
            <a:r>
              <a:rPr lang="es-MX" sz="2000" b="1" dirty="0"/>
              <a:t>BIBLIOGRAFÍA SUGERIDA</a:t>
            </a:r>
          </a:p>
        </p:txBody>
      </p:sp>
      <p:pic>
        <p:nvPicPr>
          <p:cNvPr id="5" name="Gráfico 4" descr="Libros">
            <a:extLst>
              <a:ext uri="{FF2B5EF4-FFF2-40B4-BE49-F238E27FC236}">
                <a16:creationId xmlns:a16="http://schemas.microsoft.com/office/drawing/2014/main" id="{8581BF9E-0667-BD43-918F-53F6A2889F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83285" y="4425883"/>
            <a:ext cx="1974915" cy="1974915"/>
          </a:xfrm>
          <a:prstGeom prst="rect">
            <a:avLst/>
          </a:prstGeom>
        </p:spPr>
      </p:pic>
    </p:spTree>
    <p:extLst>
      <p:ext uri="{BB962C8B-B14F-4D97-AF65-F5344CB8AC3E}">
        <p14:creationId xmlns:p14="http://schemas.microsoft.com/office/powerpoint/2010/main" val="37812708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lide Number Placeholder 3"/>
          <p:cNvSpPr txBox="1">
            <a:spLocks noGrp="1"/>
          </p:cNvSpPr>
          <p:nvPr>
            <p:ph type="sldNum" sz="quarter" idx="2"/>
          </p:nvPr>
        </p:nvSpPr>
        <p:spPr>
          <a:xfrm>
            <a:off x="8864599" y="6549769"/>
            <a:ext cx="127001" cy="127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grpSp>
        <p:nvGrpSpPr>
          <p:cNvPr id="351" name="Picture 6"/>
          <p:cNvGrpSpPr/>
          <p:nvPr/>
        </p:nvGrpSpPr>
        <p:grpSpPr>
          <a:xfrm>
            <a:off x="450436" y="568664"/>
            <a:ext cx="2140364" cy="925710"/>
            <a:chOff x="0" y="0"/>
            <a:chExt cx="2140363" cy="925708"/>
          </a:xfrm>
        </p:grpSpPr>
        <p:sp>
          <p:nvSpPr>
            <p:cNvPr id="349" name="Rectángulo"/>
            <p:cNvSpPr/>
            <p:nvPr/>
          </p:nvSpPr>
          <p:spPr>
            <a:xfrm>
              <a:off x="0" y="0"/>
              <a:ext cx="2140364" cy="925709"/>
            </a:xfrm>
            <a:prstGeom prst="rect">
              <a:avLst/>
            </a:prstGeom>
            <a:solidFill>
              <a:schemeClr val="accent2"/>
            </a:solidFill>
            <a:ln w="12700" cap="flat">
              <a:noFill/>
              <a:miter lim="400000"/>
            </a:ln>
            <a:effectLst/>
          </p:spPr>
          <p:txBody>
            <a:bodyPr wrap="square" lIns="45719" tIns="45719" rIns="45719" bIns="45719" numCol="1" anchor="ctr">
              <a:noAutofit/>
            </a:bodyPr>
            <a:lstStyle/>
            <a:p>
              <a:endParaRPr/>
            </a:p>
          </p:txBody>
        </p:sp>
        <p:pic>
          <p:nvPicPr>
            <p:cNvPr id="350" name="image5.png" descr="image5.png"/>
            <p:cNvPicPr>
              <a:picLocks noChangeAspect="1"/>
            </p:cNvPicPr>
            <p:nvPr/>
          </p:nvPicPr>
          <p:blipFill>
            <a:blip r:embed="rId2"/>
            <a:stretch>
              <a:fillRect/>
            </a:stretch>
          </p:blipFill>
          <p:spPr>
            <a:xfrm>
              <a:off x="0" y="0"/>
              <a:ext cx="2140364" cy="925709"/>
            </a:xfrm>
            <a:prstGeom prst="rect">
              <a:avLst/>
            </a:prstGeom>
            <a:ln w="12700" cap="flat">
              <a:noFill/>
              <a:miter lim="400000"/>
            </a:ln>
            <a:effectLst/>
          </p:spPr>
        </p:pic>
      </p:grpSp>
    </p:spTree>
  </p:cSld>
  <p:clrMapOvr>
    <a:masterClrMapping/>
  </p:clrMapOvr>
  <p:transition spd="med"/>
</p:sld>
</file>

<file path=ppt/theme/theme1.xml><?xml version="1.0" encoding="utf-8"?>
<a:theme xmlns:a="http://schemas.openxmlformats.org/drawingml/2006/main" name="4.3-Template_4.29.2016">
  <a:themeElements>
    <a:clrScheme name="4.3-Template_4.29.2016">
      <a:dk1>
        <a:srgbClr val="000000"/>
      </a:dk1>
      <a:lt1>
        <a:srgbClr val="BA0C2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4.3-Template_4.29.2016">
      <a:majorFont>
        <a:latin typeface="Calibri"/>
        <a:ea typeface="Calibri"/>
        <a:cs typeface="Calibri"/>
      </a:majorFont>
      <a:minorFont>
        <a:latin typeface="Helvetica"/>
        <a:ea typeface="Helvetica"/>
        <a:cs typeface="Helvetica"/>
      </a:minorFont>
    </a:fontScheme>
    <a:fmtScheme name="4.3-Template_4.29.20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4.3-Template_4.29.2016">
  <a:themeElements>
    <a:clrScheme name="4.3-Template_4.29.2016">
      <a:dk1>
        <a:srgbClr val="000000"/>
      </a:dk1>
      <a:lt1>
        <a:srgbClr val="FFFFF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4.3-Template_4.29.2016">
      <a:majorFont>
        <a:latin typeface="Calibri"/>
        <a:ea typeface="Calibri"/>
        <a:cs typeface="Calibri"/>
      </a:majorFont>
      <a:minorFont>
        <a:latin typeface="Helvetica"/>
        <a:ea typeface="Helvetica"/>
        <a:cs typeface="Helvetica"/>
      </a:minorFont>
    </a:fontScheme>
    <a:fmtScheme name="4.3-Template_4.29.20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XTWU6KEWX26W-777071957-178507</_dlc_DocId>
    <_dlc_DocIdUrl xmlns="f9347bd1-0b38-455a-9452-b4e67971548e">
      <Url>https://socialimpact.sharepoint.com/sites/ops/q0175231600001/_layouts/15/DocIdRedir.aspx?ID=XTWU6KEWX26W-777071957-178507</Url>
      <Description>XTWU6KEWX26W-777071957-178507</Description>
    </_dlc_DocIdUrl>
  </documentManagement>
</p:properties>
</file>

<file path=customXml/itemProps1.xml><?xml version="1.0" encoding="utf-8"?>
<ds:datastoreItem xmlns:ds="http://schemas.openxmlformats.org/officeDocument/2006/customXml" ds:itemID="{3C401D63-79CD-4C0A-AB54-EB0C8DB277C8}"/>
</file>

<file path=customXml/itemProps2.xml><?xml version="1.0" encoding="utf-8"?>
<ds:datastoreItem xmlns:ds="http://schemas.openxmlformats.org/officeDocument/2006/customXml" ds:itemID="{678B6CB7-8F22-45CE-A144-64F354304A54}"/>
</file>

<file path=customXml/itemProps3.xml><?xml version="1.0" encoding="utf-8"?>
<ds:datastoreItem xmlns:ds="http://schemas.openxmlformats.org/officeDocument/2006/customXml" ds:itemID="{85681DC6-227C-4065-911D-28C96675D0E4}"/>
</file>

<file path=customXml/itemProps4.xml><?xml version="1.0" encoding="utf-8"?>
<ds:datastoreItem xmlns:ds="http://schemas.openxmlformats.org/officeDocument/2006/customXml" ds:itemID="{38A22A9F-96AA-4E35-B256-930C66779B3F}"/>
</file>

<file path=docProps/app.xml><?xml version="1.0" encoding="utf-8"?>
<Properties xmlns="http://schemas.openxmlformats.org/officeDocument/2006/extended-properties" xmlns:vt="http://schemas.openxmlformats.org/officeDocument/2006/docPropsVTypes">
  <TotalTime>6597</TotalTime>
  <Words>218</Words>
  <Application>Microsoft Macintosh PowerPoint</Application>
  <PresentationFormat>Presentación en pantalla (4:3)</PresentationFormat>
  <Paragraphs>68</Paragraphs>
  <Slides>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vt:i4>
      </vt:variant>
    </vt:vector>
  </HeadingPairs>
  <TitlesOfParts>
    <vt:vector size="8" baseType="lpstr">
      <vt:lpstr>Arial</vt:lpstr>
      <vt:lpstr>Calibri</vt:lpstr>
      <vt:lpstr>Gill Sans MT</vt:lpstr>
      <vt:lpstr>4.3-Template_4.29.2016</vt:lpstr>
      <vt:lpstr>CATÁLOGO DE TEMAS PARA EQUIPO DE LIDERAZGO</vt:lpstr>
      <vt:lpstr>TEMAS SUGERIDOS</vt:lpstr>
      <vt:lpstr>BIBLIOGRAFÍA SUGERIDA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PROCESO DE RECLUTAMIENTO Y SELECCIÓN DIRECCCIÓN DE ADMINISTRACIÓN Y FINANZAS, CADHAC</dc:title>
  <cp:lastModifiedBy>Lucía Rebollo</cp:lastModifiedBy>
  <cp:revision>100</cp:revision>
  <dcterms:modified xsi:type="dcterms:W3CDTF">2020-02-28T22:16:24Z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b46177d5-c7fb-4b6b-9fff-d28e9b617509</vt:lpwstr>
  </property>
</Properties>
</file>