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3"/>
  </p:notesMasterIdLst>
  <p:handoutMasterIdLst>
    <p:handoutMasterId r:id="rId14"/>
  </p:handoutMasterIdLst>
  <p:sldIdLst>
    <p:sldId id="291" r:id="rId2"/>
    <p:sldId id="328" r:id="rId3"/>
    <p:sldId id="346" r:id="rId4"/>
    <p:sldId id="369" r:id="rId5"/>
    <p:sldId id="375" r:id="rId6"/>
    <p:sldId id="376" r:id="rId7"/>
    <p:sldId id="377" r:id="rId8"/>
    <p:sldId id="371" r:id="rId9"/>
    <p:sldId id="374" r:id="rId10"/>
    <p:sldId id="378" r:id="rId11"/>
    <p:sldId id="372"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F6C"/>
    <a:srgbClr val="6C6463"/>
    <a:srgbClr val="BA0C2F"/>
    <a:srgbClr val="E7E7E5"/>
    <a:srgbClr val="635C5B"/>
    <a:srgbClr val="D9D7D3"/>
    <a:srgbClr val="CFCDC9"/>
    <a:srgbClr val="FFFFFF"/>
    <a:srgbClr val="651D32"/>
    <a:srgbClr val="0067B9"/>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362" autoAdjust="0"/>
    <p:restoredTop sz="95796" autoAdjust="0"/>
  </p:normalViewPr>
  <p:slideViewPr>
    <p:cSldViewPr snapToObjects="1">
      <p:cViewPr varScale="1">
        <p:scale>
          <a:sx n="106" d="100"/>
          <a:sy n="106" d="100"/>
        </p:scale>
        <p:origin x="976" y="17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5">
  <dgm:title val=""/>
  <dgm:desc val=""/>
  <dgm:catLst>
    <dgm:cat type="accent2" pri="11500"/>
  </dgm:catLst>
  <dgm:styleLbl name="node0">
    <dgm:fillClrLst meth="cycle">
      <a:schemeClr val="accent2">
        <a:alpha val="80000"/>
      </a:schemeClr>
    </dgm:fillClrLst>
    <dgm:linClrLst meth="repeat">
      <a:schemeClr val="lt1"/>
    </dgm:linClrLst>
    <dgm:effectClrLst/>
    <dgm:txLinClrLst/>
    <dgm:txFillClrLst/>
    <dgm:txEffectClrLst/>
  </dgm:styleLbl>
  <dgm:styleLbl name="node1">
    <dgm:fillClrLst>
      <a:schemeClr val="accent2">
        <a:alpha val="90000"/>
      </a:schemeClr>
      <a:schemeClr val="accent2">
        <a:alpha val="50000"/>
      </a:schemeClr>
    </dgm:fillClrLst>
    <dgm:linClrLst meth="repeat">
      <a:schemeClr val="lt1"/>
    </dgm:linClrLst>
    <dgm:effectClrLst/>
    <dgm:txLinClrLst/>
    <dgm:txFillClrLst/>
    <dgm:txEffectClrLst/>
  </dgm:styleLbl>
  <dgm:styleLbl name="alignNode1">
    <dgm:fillClrLst>
      <a:schemeClr val="accent2">
        <a:alpha val="90000"/>
      </a:schemeClr>
      <a:schemeClr val="accent2">
        <a:alpha val="50000"/>
      </a:schemeClr>
    </dgm:fillClrLst>
    <dgm:linClrLst>
      <a:schemeClr val="accent2">
        <a:alpha val="90000"/>
      </a:schemeClr>
      <a:schemeClr val="accent2">
        <a:alpha val="50000"/>
      </a:schemeClr>
    </dgm:linClrLst>
    <dgm:effectClrLst/>
    <dgm:txLinClrLst/>
    <dgm:txFillClrLst/>
    <dgm:txEffectClrLst/>
  </dgm:styleLbl>
  <dgm:styleLbl name="lnNode1">
    <dgm:fillClrLst>
      <a:schemeClr val="accent2">
        <a:shade val="90000"/>
      </a:schemeClr>
      <a:schemeClr val="accent2">
        <a:alpha val="50000"/>
        <a:tint val="5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alpha val="20000"/>
      </a:schemeClr>
    </dgm:fillClrLst>
    <dgm:linClrLst meth="repeat">
      <a:schemeClr val="lt1"/>
    </dgm:linClrLst>
    <dgm:effectClrLst/>
    <dgm:txLinClrLst/>
    <dgm:txFillClrLst/>
    <dgm:txEffectClrLst/>
  </dgm:styleLbl>
  <dgm:styleLbl name="node2">
    <dgm:fillClrLst>
      <a:schemeClr val="accent2">
        <a:alpha val="70000"/>
      </a:schemeClr>
    </dgm:fillClrLst>
    <dgm:linClrLst meth="repeat">
      <a:schemeClr val="lt1"/>
    </dgm:linClrLst>
    <dgm:effectClrLst/>
    <dgm:txLinClrLst/>
    <dgm:txFillClrLst/>
    <dgm:txEffectClrLst/>
  </dgm:styleLbl>
  <dgm:styleLbl name="node3">
    <dgm:fillClrLst>
      <a:schemeClr val="accent2">
        <a:alpha val="50000"/>
      </a:schemeClr>
    </dgm:fillClrLst>
    <dgm:linClrLst meth="repeat">
      <a:schemeClr val="lt1"/>
    </dgm:linClrLst>
    <dgm:effectClrLst/>
    <dgm:txLinClrLst/>
    <dgm:txFillClrLst/>
    <dgm:txEffectClrLst/>
  </dgm:styleLbl>
  <dgm:styleLbl name="node4">
    <dgm:fillClrLst>
      <a:schemeClr val="accent2">
        <a:alpha val="30000"/>
      </a:schemeClr>
    </dgm:fillClrLst>
    <dgm:linClrLst meth="repeat">
      <a:schemeClr val="lt1"/>
    </dgm:linClrLst>
    <dgm:effectClrLst/>
    <dgm:txLinClrLst/>
    <dgm:txFillClrLst/>
    <dgm:txEffectClrLst/>
  </dgm:styleLbl>
  <dgm:styleLbl name="fgImgPlace1">
    <dgm:fillClrLst>
      <a:schemeClr val="accent2">
        <a:tint val="50000"/>
        <a:alpha val="90000"/>
      </a:schemeClr>
      <a:schemeClr val="accent2">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f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b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sibTrans1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alpha val="90000"/>
      </a:schemeClr>
    </dgm:fillClrLst>
    <dgm:linClrLst meth="repeat">
      <a:schemeClr val="lt1"/>
    </dgm:linClrLst>
    <dgm:effectClrLst/>
    <dgm:txLinClrLst/>
    <dgm:txFillClrLst/>
    <dgm:txEffectClrLst/>
  </dgm:styleLbl>
  <dgm:styleLbl name="asst1">
    <dgm:fillClrLst meth="repeat">
      <a:schemeClr val="accent2">
        <a:alpha val="90000"/>
      </a:schemeClr>
    </dgm:fillClrLst>
    <dgm:linClrLst meth="repeat">
      <a:schemeClr val="lt1"/>
    </dgm:linClrLst>
    <dgm:effectClrLst/>
    <dgm:txLinClrLst/>
    <dgm:txFillClrLst/>
    <dgm:txEffectClrLst/>
  </dgm:styleLbl>
  <dgm:styleLbl name="asst2">
    <dgm:fillClrLst>
      <a:schemeClr val="accent2">
        <a:alpha val="90000"/>
      </a:schemeClr>
    </dgm:fillClrLst>
    <dgm:linClrLst meth="repeat">
      <a:schemeClr val="lt1"/>
    </dgm:linClrLst>
    <dgm:effectClrLst/>
    <dgm:txLinClrLst/>
    <dgm:txFillClrLst/>
    <dgm:txEffectClrLst/>
  </dgm:styleLbl>
  <dgm:styleLbl name="asst3">
    <dgm:fillClrLst>
      <a:schemeClr val="accent2">
        <a:alpha val="70000"/>
      </a:schemeClr>
    </dgm:fillClrLst>
    <dgm:linClrLst meth="repeat">
      <a:schemeClr val="lt1"/>
    </dgm:linClrLst>
    <dgm:effectClrLst/>
    <dgm:txLinClrLst/>
    <dgm:txFillClrLst/>
    <dgm:txEffectClrLst/>
  </dgm:styleLbl>
  <dgm:styleLbl name="asst4">
    <dgm:fillClrLst>
      <a:schemeClr val="accent2">
        <a:alpha val="50000"/>
      </a:schemeClr>
    </dgm:fillClrLst>
    <dgm:linClrLst meth="repeat">
      <a:schemeClr val="lt1"/>
    </dgm:linClrLst>
    <dgm:effectClrLst/>
    <dgm:txLinClrLst/>
    <dgm:txFillClrLst/>
    <dgm:txEffectClrLst/>
  </dgm:styleLbl>
  <dgm:styleLbl name="parChTrans2D1">
    <dgm:fillClrLst meth="repeat">
      <a:schemeClr val="accent2">
        <a:shade val="8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a:schemeClr val="accent2">
        <a:alpha val="90000"/>
        <a:tint val="40000"/>
      </a:schemeClr>
      <a:schemeClr val="accent2">
        <a:alpha val="5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E6C2BCE-EF9E-7648-B8A9-15AFFBC69FA0}" type="doc">
      <dgm:prSet loTypeId="urn:microsoft.com/office/officeart/2005/8/layout/pyramid2" loCatId="" qsTypeId="urn:microsoft.com/office/officeart/2005/8/quickstyle/simple1" qsCatId="simple" csTypeId="urn:microsoft.com/office/officeart/2005/8/colors/accent1_2" csCatId="accent1" phldr="1"/>
      <dgm:spPr/>
    </dgm:pt>
    <dgm:pt modelId="{9DC6B274-3543-8B45-9A00-DF59CFE7B7A0}">
      <dgm:prSet phldrT="[Texto]"/>
      <dgm:spPr/>
      <dgm:t>
        <a:bodyPr/>
        <a:lstStyle/>
        <a:p>
          <a:r>
            <a:rPr lang="es-MX" dirty="0"/>
            <a:t>Administrador(a)</a:t>
          </a:r>
        </a:p>
      </dgm:t>
    </dgm:pt>
    <dgm:pt modelId="{549B5923-F980-4A47-81A5-1CCBB656E705}" type="parTrans" cxnId="{6E24C2DE-6DBB-AC47-81DC-350CE2658A06}">
      <dgm:prSet/>
      <dgm:spPr/>
      <dgm:t>
        <a:bodyPr/>
        <a:lstStyle/>
        <a:p>
          <a:endParaRPr lang="es-MX"/>
        </a:p>
      </dgm:t>
    </dgm:pt>
    <dgm:pt modelId="{B05AF32E-6F98-F747-95D0-D5E3A362DD67}" type="sibTrans" cxnId="{6E24C2DE-6DBB-AC47-81DC-350CE2658A06}">
      <dgm:prSet/>
      <dgm:spPr/>
      <dgm:t>
        <a:bodyPr/>
        <a:lstStyle/>
        <a:p>
          <a:endParaRPr lang="es-MX"/>
        </a:p>
      </dgm:t>
    </dgm:pt>
    <dgm:pt modelId="{2CC30D4F-1006-A745-A458-F53214823A15}">
      <dgm:prSet phldrT="[Texto]"/>
      <dgm:spPr/>
      <dgm:t>
        <a:bodyPr/>
        <a:lstStyle/>
        <a:p>
          <a:r>
            <a:rPr lang="es-MX" dirty="0"/>
            <a:t>Gestión y operación</a:t>
          </a:r>
        </a:p>
      </dgm:t>
    </dgm:pt>
    <dgm:pt modelId="{2A938879-D94B-734C-A027-26BB27A8EB91}" type="parTrans" cxnId="{9FE58086-20F2-F14C-A747-C89421B57C7A}">
      <dgm:prSet/>
      <dgm:spPr/>
      <dgm:t>
        <a:bodyPr/>
        <a:lstStyle/>
        <a:p>
          <a:endParaRPr lang="es-MX"/>
        </a:p>
      </dgm:t>
    </dgm:pt>
    <dgm:pt modelId="{58A6B35E-23D6-F442-82EA-F16E517601E1}" type="sibTrans" cxnId="{9FE58086-20F2-F14C-A747-C89421B57C7A}">
      <dgm:prSet/>
      <dgm:spPr/>
      <dgm:t>
        <a:bodyPr/>
        <a:lstStyle/>
        <a:p>
          <a:endParaRPr lang="es-MX"/>
        </a:p>
      </dgm:t>
    </dgm:pt>
    <dgm:pt modelId="{EE6DB929-8A3C-5847-B97F-A107684C332C}">
      <dgm:prSet phldrT="[Texto]"/>
      <dgm:spPr/>
      <dgm:t>
        <a:bodyPr/>
        <a:lstStyle/>
        <a:p>
          <a:r>
            <a:rPr lang="es-MX" dirty="0"/>
            <a:t>Consulta </a:t>
          </a:r>
        </a:p>
      </dgm:t>
    </dgm:pt>
    <dgm:pt modelId="{DFB9A7B2-B595-954E-8243-B2ED44B778B2}" type="parTrans" cxnId="{B29D926C-769A-A941-9DE4-7DA1843CC14C}">
      <dgm:prSet/>
      <dgm:spPr/>
      <dgm:t>
        <a:bodyPr/>
        <a:lstStyle/>
        <a:p>
          <a:endParaRPr lang="es-MX"/>
        </a:p>
      </dgm:t>
    </dgm:pt>
    <dgm:pt modelId="{6E8878B1-1D6E-2B47-9940-DD8172A6CBE1}" type="sibTrans" cxnId="{B29D926C-769A-A941-9DE4-7DA1843CC14C}">
      <dgm:prSet/>
      <dgm:spPr/>
      <dgm:t>
        <a:bodyPr/>
        <a:lstStyle/>
        <a:p>
          <a:endParaRPr lang="es-MX"/>
        </a:p>
      </dgm:t>
    </dgm:pt>
    <dgm:pt modelId="{C53B59BA-762A-C645-8C6E-596D83F9241E}" type="pres">
      <dgm:prSet presAssocID="{1E6C2BCE-EF9E-7648-B8A9-15AFFBC69FA0}" presName="compositeShape" presStyleCnt="0">
        <dgm:presLayoutVars>
          <dgm:dir/>
          <dgm:resizeHandles/>
        </dgm:presLayoutVars>
      </dgm:prSet>
      <dgm:spPr/>
    </dgm:pt>
    <dgm:pt modelId="{69330905-045C-E34A-B0FB-0397B49EF20F}" type="pres">
      <dgm:prSet presAssocID="{1E6C2BCE-EF9E-7648-B8A9-15AFFBC69FA0}" presName="pyramid" presStyleLbl="node1" presStyleIdx="0" presStyleCnt="1"/>
      <dgm:spPr/>
    </dgm:pt>
    <dgm:pt modelId="{651C42D9-B240-D445-9879-25ED2CB198EE}" type="pres">
      <dgm:prSet presAssocID="{1E6C2BCE-EF9E-7648-B8A9-15AFFBC69FA0}" presName="theList" presStyleCnt="0"/>
      <dgm:spPr/>
    </dgm:pt>
    <dgm:pt modelId="{2EB1779E-4008-9847-8A14-B97310FF2181}" type="pres">
      <dgm:prSet presAssocID="{9DC6B274-3543-8B45-9A00-DF59CFE7B7A0}" presName="aNode" presStyleLbl="fgAcc1" presStyleIdx="0" presStyleCnt="3">
        <dgm:presLayoutVars>
          <dgm:bulletEnabled val="1"/>
        </dgm:presLayoutVars>
      </dgm:prSet>
      <dgm:spPr/>
    </dgm:pt>
    <dgm:pt modelId="{F12D6DE2-BFC6-A54E-AB07-CF734AAA489E}" type="pres">
      <dgm:prSet presAssocID="{9DC6B274-3543-8B45-9A00-DF59CFE7B7A0}" presName="aSpace" presStyleCnt="0"/>
      <dgm:spPr/>
    </dgm:pt>
    <dgm:pt modelId="{317B3183-EF89-7143-97C7-4166D27DD138}" type="pres">
      <dgm:prSet presAssocID="{2CC30D4F-1006-A745-A458-F53214823A15}" presName="aNode" presStyleLbl="fgAcc1" presStyleIdx="1" presStyleCnt="3">
        <dgm:presLayoutVars>
          <dgm:bulletEnabled val="1"/>
        </dgm:presLayoutVars>
      </dgm:prSet>
      <dgm:spPr/>
    </dgm:pt>
    <dgm:pt modelId="{D0DBAA98-1F24-134F-BB1E-FC9F029D07C7}" type="pres">
      <dgm:prSet presAssocID="{2CC30D4F-1006-A745-A458-F53214823A15}" presName="aSpace" presStyleCnt="0"/>
      <dgm:spPr/>
    </dgm:pt>
    <dgm:pt modelId="{51EF64C2-ECFE-5842-98B7-DBCDF214A7B3}" type="pres">
      <dgm:prSet presAssocID="{EE6DB929-8A3C-5847-B97F-A107684C332C}" presName="aNode" presStyleLbl="fgAcc1" presStyleIdx="2" presStyleCnt="3">
        <dgm:presLayoutVars>
          <dgm:bulletEnabled val="1"/>
        </dgm:presLayoutVars>
      </dgm:prSet>
      <dgm:spPr/>
    </dgm:pt>
    <dgm:pt modelId="{029A8CE3-6F4E-7B46-B84C-E1FD70A51A46}" type="pres">
      <dgm:prSet presAssocID="{EE6DB929-8A3C-5847-B97F-A107684C332C}" presName="aSpace" presStyleCnt="0"/>
      <dgm:spPr/>
    </dgm:pt>
  </dgm:ptLst>
  <dgm:cxnLst>
    <dgm:cxn modelId="{E4EF4512-6A4E-C143-9B57-E294387BA9DC}" type="presOf" srcId="{EE6DB929-8A3C-5847-B97F-A107684C332C}" destId="{51EF64C2-ECFE-5842-98B7-DBCDF214A7B3}" srcOrd="0" destOrd="0" presId="urn:microsoft.com/office/officeart/2005/8/layout/pyramid2"/>
    <dgm:cxn modelId="{B29D926C-769A-A941-9DE4-7DA1843CC14C}" srcId="{1E6C2BCE-EF9E-7648-B8A9-15AFFBC69FA0}" destId="{EE6DB929-8A3C-5847-B97F-A107684C332C}" srcOrd="2" destOrd="0" parTransId="{DFB9A7B2-B595-954E-8243-B2ED44B778B2}" sibTransId="{6E8878B1-1D6E-2B47-9940-DD8172A6CBE1}"/>
    <dgm:cxn modelId="{9EBF6B75-7435-5E42-A673-8AD8F1F54B2C}" type="presOf" srcId="{1E6C2BCE-EF9E-7648-B8A9-15AFFBC69FA0}" destId="{C53B59BA-762A-C645-8C6E-596D83F9241E}" srcOrd="0" destOrd="0" presId="urn:microsoft.com/office/officeart/2005/8/layout/pyramid2"/>
    <dgm:cxn modelId="{9FE58086-20F2-F14C-A747-C89421B57C7A}" srcId="{1E6C2BCE-EF9E-7648-B8A9-15AFFBC69FA0}" destId="{2CC30D4F-1006-A745-A458-F53214823A15}" srcOrd="1" destOrd="0" parTransId="{2A938879-D94B-734C-A027-26BB27A8EB91}" sibTransId="{58A6B35E-23D6-F442-82EA-F16E517601E1}"/>
    <dgm:cxn modelId="{263AC88E-973A-E64A-880E-C45BB3E33BBD}" type="presOf" srcId="{2CC30D4F-1006-A745-A458-F53214823A15}" destId="{317B3183-EF89-7143-97C7-4166D27DD138}" srcOrd="0" destOrd="0" presId="urn:microsoft.com/office/officeart/2005/8/layout/pyramid2"/>
    <dgm:cxn modelId="{A65E70BF-9505-0F47-B671-2C5AC9F61610}" type="presOf" srcId="{9DC6B274-3543-8B45-9A00-DF59CFE7B7A0}" destId="{2EB1779E-4008-9847-8A14-B97310FF2181}" srcOrd="0" destOrd="0" presId="urn:microsoft.com/office/officeart/2005/8/layout/pyramid2"/>
    <dgm:cxn modelId="{6E24C2DE-6DBB-AC47-81DC-350CE2658A06}" srcId="{1E6C2BCE-EF9E-7648-B8A9-15AFFBC69FA0}" destId="{9DC6B274-3543-8B45-9A00-DF59CFE7B7A0}" srcOrd="0" destOrd="0" parTransId="{549B5923-F980-4A47-81A5-1CCBB656E705}" sibTransId="{B05AF32E-6F98-F747-95D0-D5E3A362DD67}"/>
    <dgm:cxn modelId="{A64AAE8D-D579-9D44-B49F-312902FCF64E}" type="presParOf" srcId="{C53B59BA-762A-C645-8C6E-596D83F9241E}" destId="{69330905-045C-E34A-B0FB-0397B49EF20F}" srcOrd="0" destOrd="0" presId="urn:microsoft.com/office/officeart/2005/8/layout/pyramid2"/>
    <dgm:cxn modelId="{D0C68EA0-447C-BC41-99CD-0992A6EFB1AF}" type="presParOf" srcId="{C53B59BA-762A-C645-8C6E-596D83F9241E}" destId="{651C42D9-B240-D445-9879-25ED2CB198EE}" srcOrd="1" destOrd="0" presId="urn:microsoft.com/office/officeart/2005/8/layout/pyramid2"/>
    <dgm:cxn modelId="{DE8E21BD-FBD2-C540-9127-78EB48A2DFC0}" type="presParOf" srcId="{651C42D9-B240-D445-9879-25ED2CB198EE}" destId="{2EB1779E-4008-9847-8A14-B97310FF2181}" srcOrd="0" destOrd="0" presId="urn:microsoft.com/office/officeart/2005/8/layout/pyramid2"/>
    <dgm:cxn modelId="{E97D58BB-E59A-BF47-A7A6-5496EEE5CAD9}" type="presParOf" srcId="{651C42D9-B240-D445-9879-25ED2CB198EE}" destId="{F12D6DE2-BFC6-A54E-AB07-CF734AAA489E}" srcOrd="1" destOrd="0" presId="urn:microsoft.com/office/officeart/2005/8/layout/pyramid2"/>
    <dgm:cxn modelId="{7EB80D2C-3954-DB47-957A-E726BBEDF100}" type="presParOf" srcId="{651C42D9-B240-D445-9879-25ED2CB198EE}" destId="{317B3183-EF89-7143-97C7-4166D27DD138}" srcOrd="2" destOrd="0" presId="urn:microsoft.com/office/officeart/2005/8/layout/pyramid2"/>
    <dgm:cxn modelId="{9A0147E6-9CE6-6C4B-BB4E-4037F9356345}" type="presParOf" srcId="{651C42D9-B240-D445-9879-25ED2CB198EE}" destId="{D0DBAA98-1F24-134F-BB1E-FC9F029D07C7}" srcOrd="3" destOrd="0" presId="urn:microsoft.com/office/officeart/2005/8/layout/pyramid2"/>
    <dgm:cxn modelId="{E22C7E8A-CA6B-EA4E-AEE9-241B34F36E96}" type="presParOf" srcId="{651C42D9-B240-D445-9879-25ED2CB198EE}" destId="{51EF64C2-ECFE-5842-98B7-DBCDF214A7B3}" srcOrd="4" destOrd="0" presId="urn:microsoft.com/office/officeart/2005/8/layout/pyramid2"/>
    <dgm:cxn modelId="{1F8DC0F7-3BD3-824B-B1B8-AAB7BDAF759B}" type="presParOf" srcId="{651C42D9-B240-D445-9879-25ED2CB198EE}" destId="{029A8CE3-6F4E-7B46-B84C-E1FD70A51A46}" srcOrd="5" destOrd="0" presId="urn:microsoft.com/office/officeart/2005/8/layout/pyramid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72B6118-58A9-734C-A4D0-09D116B668EE}" type="doc">
      <dgm:prSet loTypeId="urn:microsoft.com/office/officeart/2005/8/layout/process2" loCatId="" qsTypeId="urn:microsoft.com/office/officeart/2005/8/quickstyle/simple1" qsCatId="simple" csTypeId="urn:microsoft.com/office/officeart/2005/8/colors/accent2_5" csCatId="accent2" phldr="1"/>
      <dgm:spPr/>
    </dgm:pt>
    <dgm:pt modelId="{0CE84C05-B403-1E4A-AD72-067A14293D6E}">
      <dgm:prSet phldrT="[Texto]"/>
      <dgm:spPr/>
      <dgm:t>
        <a:bodyPr/>
        <a:lstStyle/>
        <a:p>
          <a:r>
            <a:rPr lang="es-MX" dirty="0"/>
            <a:t>Registre</a:t>
          </a:r>
        </a:p>
      </dgm:t>
    </dgm:pt>
    <dgm:pt modelId="{591570AC-60C1-5544-B3AB-E4FCB3D03753}" type="parTrans" cxnId="{2422B3BE-88D8-924A-B47A-559A8A045C44}">
      <dgm:prSet/>
      <dgm:spPr/>
      <dgm:t>
        <a:bodyPr/>
        <a:lstStyle/>
        <a:p>
          <a:endParaRPr lang="es-MX"/>
        </a:p>
      </dgm:t>
    </dgm:pt>
    <dgm:pt modelId="{3498BE07-4873-5D46-876B-C32F15B7971F}" type="sibTrans" cxnId="{2422B3BE-88D8-924A-B47A-559A8A045C44}">
      <dgm:prSet/>
      <dgm:spPr/>
      <dgm:t>
        <a:bodyPr/>
        <a:lstStyle/>
        <a:p>
          <a:endParaRPr lang="es-MX"/>
        </a:p>
      </dgm:t>
    </dgm:pt>
    <dgm:pt modelId="{F45991C9-C280-E54E-939B-C191386D49A0}">
      <dgm:prSet phldrT="[Texto]"/>
      <dgm:spPr/>
      <dgm:t>
        <a:bodyPr/>
        <a:lstStyle/>
        <a:p>
          <a:r>
            <a:rPr lang="es-MX" dirty="0"/>
            <a:t>Autorice</a:t>
          </a:r>
        </a:p>
      </dgm:t>
    </dgm:pt>
    <dgm:pt modelId="{4C17998C-10E4-E641-8401-E593C038AD19}" type="parTrans" cxnId="{37D0993E-91DB-8C4A-A6A7-7FDE84FAF196}">
      <dgm:prSet/>
      <dgm:spPr/>
      <dgm:t>
        <a:bodyPr/>
        <a:lstStyle/>
        <a:p>
          <a:endParaRPr lang="es-MX"/>
        </a:p>
      </dgm:t>
    </dgm:pt>
    <dgm:pt modelId="{B611873D-3188-2D4C-B42E-D26C0F6DD95A}" type="sibTrans" cxnId="{37D0993E-91DB-8C4A-A6A7-7FDE84FAF196}">
      <dgm:prSet/>
      <dgm:spPr/>
      <dgm:t>
        <a:bodyPr/>
        <a:lstStyle/>
        <a:p>
          <a:endParaRPr lang="es-MX"/>
        </a:p>
      </dgm:t>
    </dgm:pt>
    <dgm:pt modelId="{3AA15506-A09A-664B-8EDB-315C14D25844}" type="pres">
      <dgm:prSet presAssocID="{672B6118-58A9-734C-A4D0-09D116B668EE}" presName="linearFlow" presStyleCnt="0">
        <dgm:presLayoutVars>
          <dgm:resizeHandles val="exact"/>
        </dgm:presLayoutVars>
      </dgm:prSet>
      <dgm:spPr/>
    </dgm:pt>
    <dgm:pt modelId="{E5063B86-DB23-4A41-8FA4-463A3677506A}" type="pres">
      <dgm:prSet presAssocID="{0CE84C05-B403-1E4A-AD72-067A14293D6E}" presName="node" presStyleLbl="node1" presStyleIdx="0" presStyleCnt="2">
        <dgm:presLayoutVars>
          <dgm:bulletEnabled val="1"/>
        </dgm:presLayoutVars>
      </dgm:prSet>
      <dgm:spPr/>
    </dgm:pt>
    <dgm:pt modelId="{CEDC9121-A7C7-4749-9280-5A4741253696}" type="pres">
      <dgm:prSet presAssocID="{3498BE07-4873-5D46-876B-C32F15B7971F}" presName="sibTrans" presStyleLbl="sibTrans2D1" presStyleIdx="0" presStyleCnt="1"/>
      <dgm:spPr/>
    </dgm:pt>
    <dgm:pt modelId="{EB0937AC-8079-9641-9E6A-DFA6B90DECD8}" type="pres">
      <dgm:prSet presAssocID="{3498BE07-4873-5D46-876B-C32F15B7971F}" presName="connectorText" presStyleLbl="sibTrans2D1" presStyleIdx="0" presStyleCnt="1"/>
      <dgm:spPr/>
    </dgm:pt>
    <dgm:pt modelId="{9D440740-85C1-224E-A53D-94445156DCDE}" type="pres">
      <dgm:prSet presAssocID="{F45991C9-C280-E54E-939B-C191386D49A0}" presName="node" presStyleLbl="node1" presStyleIdx="1" presStyleCnt="2">
        <dgm:presLayoutVars>
          <dgm:bulletEnabled val="1"/>
        </dgm:presLayoutVars>
      </dgm:prSet>
      <dgm:spPr/>
    </dgm:pt>
  </dgm:ptLst>
  <dgm:cxnLst>
    <dgm:cxn modelId="{37D0993E-91DB-8C4A-A6A7-7FDE84FAF196}" srcId="{672B6118-58A9-734C-A4D0-09D116B668EE}" destId="{F45991C9-C280-E54E-939B-C191386D49A0}" srcOrd="1" destOrd="0" parTransId="{4C17998C-10E4-E641-8401-E593C038AD19}" sibTransId="{B611873D-3188-2D4C-B42E-D26C0F6DD95A}"/>
    <dgm:cxn modelId="{841D5298-9055-814C-A6D0-C6C2FABB4C3B}" type="presOf" srcId="{672B6118-58A9-734C-A4D0-09D116B668EE}" destId="{3AA15506-A09A-664B-8EDB-315C14D25844}" srcOrd="0" destOrd="0" presId="urn:microsoft.com/office/officeart/2005/8/layout/process2"/>
    <dgm:cxn modelId="{2422B3BE-88D8-924A-B47A-559A8A045C44}" srcId="{672B6118-58A9-734C-A4D0-09D116B668EE}" destId="{0CE84C05-B403-1E4A-AD72-067A14293D6E}" srcOrd="0" destOrd="0" parTransId="{591570AC-60C1-5544-B3AB-E4FCB3D03753}" sibTransId="{3498BE07-4873-5D46-876B-C32F15B7971F}"/>
    <dgm:cxn modelId="{C5D524CB-5C5F-884B-A139-549B93216C0F}" type="presOf" srcId="{3498BE07-4873-5D46-876B-C32F15B7971F}" destId="{CEDC9121-A7C7-4749-9280-5A4741253696}" srcOrd="0" destOrd="0" presId="urn:microsoft.com/office/officeart/2005/8/layout/process2"/>
    <dgm:cxn modelId="{0D2EE1CB-55A0-7148-9093-41FF1FAF0493}" type="presOf" srcId="{0CE84C05-B403-1E4A-AD72-067A14293D6E}" destId="{E5063B86-DB23-4A41-8FA4-463A3677506A}" srcOrd="0" destOrd="0" presId="urn:microsoft.com/office/officeart/2005/8/layout/process2"/>
    <dgm:cxn modelId="{1C2465DA-AFA6-334D-9D37-CAE865004A0F}" type="presOf" srcId="{F45991C9-C280-E54E-939B-C191386D49A0}" destId="{9D440740-85C1-224E-A53D-94445156DCDE}" srcOrd="0" destOrd="0" presId="urn:microsoft.com/office/officeart/2005/8/layout/process2"/>
    <dgm:cxn modelId="{020FB4FF-B3FF-B448-ACC6-3ECA9ABB6A40}" type="presOf" srcId="{3498BE07-4873-5D46-876B-C32F15B7971F}" destId="{EB0937AC-8079-9641-9E6A-DFA6B90DECD8}" srcOrd="1" destOrd="0" presId="urn:microsoft.com/office/officeart/2005/8/layout/process2"/>
    <dgm:cxn modelId="{F69BB3A4-0336-9C46-B68D-0862A54D8DD0}" type="presParOf" srcId="{3AA15506-A09A-664B-8EDB-315C14D25844}" destId="{E5063B86-DB23-4A41-8FA4-463A3677506A}" srcOrd="0" destOrd="0" presId="urn:microsoft.com/office/officeart/2005/8/layout/process2"/>
    <dgm:cxn modelId="{FC367897-6A04-2442-B402-A6DCDE3B4EAC}" type="presParOf" srcId="{3AA15506-A09A-664B-8EDB-315C14D25844}" destId="{CEDC9121-A7C7-4749-9280-5A4741253696}" srcOrd="1" destOrd="0" presId="urn:microsoft.com/office/officeart/2005/8/layout/process2"/>
    <dgm:cxn modelId="{BB5993EA-E595-2D48-997B-B657678B71A2}" type="presParOf" srcId="{CEDC9121-A7C7-4749-9280-5A4741253696}" destId="{EB0937AC-8079-9641-9E6A-DFA6B90DECD8}" srcOrd="0" destOrd="0" presId="urn:microsoft.com/office/officeart/2005/8/layout/process2"/>
    <dgm:cxn modelId="{8EF81D68-6162-D149-905D-293961034F71}" type="presParOf" srcId="{3AA15506-A09A-664B-8EDB-315C14D25844}" destId="{9D440740-85C1-224E-A53D-94445156DCDE}" srcOrd="2" destOrd="0" presId="urn:microsoft.com/office/officeart/2005/8/layout/process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A8D2F47-6D86-B34E-9192-EE49D05BD57F}" type="doc">
      <dgm:prSet loTypeId="urn:microsoft.com/office/officeart/2005/8/layout/venn3" loCatId="" qsTypeId="urn:microsoft.com/office/officeart/2005/8/quickstyle/simple1" qsCatId="simple" csTypeId="urn:microsoft.com/office/officeart/2005/8/colors/accent1_5" csCatId="accent1" phldr="1"/>
      <dgm:spPr/>
      <dgm:t>
        <a:bodyPr/>
        <a:lstStyle/>
        <a:p>
          <a:endParaRPr lang="es-MX"/>
        </a:p>
      </dgm:t>
    </dgm:pt>
    <dgm:pt modelId="{4AF73977-5D1D-BF46-8E1F-DD5D3FCD0735}">
      <dgm:prSet phldrT="[Texto]"/>
      <dgm:spPr/>
      <dgm:t>
        <a:bodyPr/>
        <a:lstStyle/>
        <a:p>
          <a:r>
            <a:rPr lang="es-MX" dirty="0"/>
            <a:t>Política de Viajes</a:t>
          </a:r>
        </a:p>
      </dgm:t>
    </dgm:pt>
    <dgm:pt modelId="{F5CE7C0B-AC71-F54F-B197-29D604619140}" type="parTrans" cxnId="{D6267FB3-66A3-D14A-A7B7-5FF5B0698FCA}">
      <dgm:prSet/>
      <dgm:spPr/>
      <dgm:t>
        <a:bodyPr/>
        <a:lstStyle/>
        <a:p>
          <a:endParaRPr lang="es-MX"/>
        </a:p>
      </dgm:t>
    </dgm:pt>
    <dgm:pt modelId="{6E8A662A-BBA6-7845-925C-A4B450A76FB5}" type="sibTrans" cxnId="{D6267FB3-66A3-D14A-A7B7-5FF5B0698FCA}">
      <dgm:prSet/>
      <dgm:spPr/>
      <dgm:t>
        <a:bodyPr/>
        <a:lstStyle/>
        <a:p>
          <a:endParaRPr lang="es-MX"/>
        </a:p>
      </dgm:t>
    </dgm:pt>
    <dgm:pt modelId="{57AAC2A3-CAE5-1A46-B7A9-BF5B44710EE5}">
      <dgm:prSet phldrT="[Texto]"/>
      <dgm:spPr/>
      <dgm:t>
        <a:bodyPr/>
        <a:lstStyle/>
        <a:p>
          <a:r>
            <a:rPr lang="es-MX" dirty="0"/>
            <a:t>Política de adquisiciones</a:t>
          </a:r>
        </a:p>
      </dgm:t>
    </dgm:pt>
    <dgm:pt modelId="{54FC1063-62BE-124C-9946-1CCDE46C59C9}" type="parTrans" cxnId="{7C09E938-8403-6943-B3BE-2422FFE44250}">
      <dgm:prSet/>
      <dgm:spPr/>
      <dgm:t>
        <a:bodyPr/>
        <a:lstStyle/>
        <a:p>
          <a:endParaRPr lang="es-MX"/>
        </a:p>
      </dgm:t>
    </dgm:pt>
    <dgm:pt modelId="{3C3A46CA-53EA-5242-9372-4A538AE7CB06}" type="sibTrans" cxnId="{7C09E938-8403-6943-B3BE-2422FFE44250}">
      <dgm:prSet/>
      <dgm:spPr/>
      <dgm:t>
        <a:bodyPr/>
        <a:lstStyle/>
        <a:p>
          <a:endParaRPr lang="es-MX"/>
        </a:p>
      </dgm:t>
    </dgm:pt>
    <dgm:pt modelId="{14514E1E-5687-8941-AB4C-AC26DA39C58E}">
      <dgm:prSet phldrT="[Texto]"/>
      <dgm:spPr/>
      <dgm:t>
        <a:bodyPr/>
        <a:lstStyle/>
        <a:p>
          <a:r>
            <a:rPr lang="es-MX" dirty="0"/>
            <a:t>Política de Caja chica</a:t>
          </a:r>
        </a:p>
      </dgm:t>
    </dgm:pt>
    <dgm:pt modelId="{B46E1AF3-AD0C-1040-AA46-A38CA254CCEB}" type="parTrans" cxnId="{0764F27A-9DD2-AE4F-ADEA-9C86DE70A45A}">
      <dgm:prSet/>
      <dgm:spPr/>
      <dgm:t>
        <a:bodyPr/>
        <a:lstStyle/>
        <a:p>
          <a:endParaRPr lang="es-MX"/>
        </a:p>
      </dgm:t>
    </dgm:pt>
    <dgm:pt modelId="{DEC6E975-473D-7248-9047-239D2A72BBA7}" type="sibTrans" cxnId="{0764F27A-9DD2-AE4F-ADEA-9C86DE70A45A}">
      <dgm:prSet/>
      <dgm:spPr/>
      <dgm:t>
        <a:bodyPr/>
        <a:lstStyle/>
        <a:p>
          <a:endParaRPr lang="es-MX"/>
        </a:p>
      </dgm:t>
    </dgm:pt>
    <dgm:pt modelId="{81059162-6528-9143-A1C5-3957AF567E1F}">
      <dgm:prSet phldrT="[Texto]"/>
      <dgm:spPr/>
      <dgm:t>
        <a:bodyPr/>
        <a:lstStyle/>
        <a:p>
          <a:r>
            <a:rPr lang="es-MX" dirty="0"/>
            <a:t>Política para elaboración de presupuestos</a:t>
          </a:r>
        </a:p>
      </dgm:t>
    </dgm:pt>
    <dgm:pt modelId="{ABBA2ECE-B704-0C4C-B939-E0BF9CABB7E1}" type="parTrans" cxnId="{0BDD871B-7E5D-D24B-926A-D373774AD625}">
      <dgm:prSet/>
      <dgm:spPr/>
      <dgm:t>
        <a:bodyPr/>
        <a:lstStyle/>
        <a:p>
          <a:endParaRPr lang="es-MX"/>
        </a:p>
      </dgm:t>
    </dgm:pt>
    <dgm:pt modelId="{C7F0C3C6-3758-9943-8DEE-C00E17F9C5C8}" type="sibTrans" cxnId="{0BDD871B-7E5D-D24B-926A-D373774AD625}">
      <dgm:prSet/>
      <dgm:spPr/>
      <dgm:t>
        <a:bodyPr/>
        <a:lstStyle/>
        <a:p>
          <a:endParaRPr lang="es-MX"/>
        </a:p>
      </dgm:t>
    </dgm:pt>
    <dgm:pt modelId="{071C160B-0561-0C4B-AD84-CE489E5BC111}">
      <dgm:prSet/>
      <dgm:spPr/>
      <dgm:t>
        <a:bodyPr/>
        <a:lstStyle/>
        <a:p>
          <a:r>
            <a:rPr lang="es-MX" dirty="0"/>
            <a:t>Política de contabilidad</a:t>
          </a:r>
        </a:p>
      </dgm:t>
    </dgm:pt>
    <dgm:pt modelId="{6D7379DD-59D3-094A-A68D-880F32314D58}" type="parTrans" cxnId="{4965BEE8-9E0F-F948-90DA-CDB89667F0C8}">
      <dgm:prSet/>
      <dgm:spPr/>
      <dgm:t>
        <a:bodyPr/>
        <a:lstStyle/>
        <a:p>
          <a:endParaRPr lang="es-MX"/>
        </a:p>
      </dgm:t>
    </dgm:pt>
    <dgm:pt modelId="{90478921-4ED5-E64D-B74B-030D8DE526F1}" type="sibTrans" cxnId="{4965BEE8-9E0F-F948-90DA-CDB89667F0C8}">
      <dgm:prSet/>
      <dgm:spPr/>
      <dgm:t>
        <a:bodyPr/>
        <a:lstStyle/>
        <a:p>
          <a:endParaRPr lang="es-MX"/>
        </a:p>
      </dgm:t>
    </dgm:pt>
    <dgm:pt modelId="{FF5C87BB-2FA1-D048-8D43-F6BE6045839B}" type="pres">
      <dgm:prSet presAssocID="{EA8D2F47-6D86-B34E-9192-EE49D05BD57F}" presName="Name0" presStyleCnt="0">
        <dgm:presLayoutVars>
          <dgm:dir/>
          <dgm:resizeHandles val="exact"/>
        </dgm:presLayoutVars>
      </dgm:prSet>
      <dgm:spPr/>
    </dgm:pt>
    <dgm:pt modelId="{4E0B1ADE-B647-3248-89CB-DCB33E54C0CA}" type="pres">
      <dgm:prSet presAssocID="{4AF73977-5D1D-BF46-8E1F-DD5D3FCD0735}" presName="Name5" presStyleLbl="vennNode1" presStyleIdx="0" presStyleCnt="5">
        <dgm:presLayoutVars>
          <dgm:bulletEnabled val="1"/>
        </dgm:presLayoutVars>
      </dgm:prSet>
      <dgm:spPr/>
    </dgm:pt>
    <dgm:pt modelId="{0DEC7A1F-D1C0-F243-B5D8-0C453ED275B4}" type="pres">
      <dgm:prSet presAssocID="{6E8A662A-BBA6-7845-925C-A4B450A76FB5}" presName="space" presStyleCnt="0"/>
      <dgm:spPr/>
    </dgm:pt>
    <dgm:pt modelId="{732A7338-6F23-544A-938A-32CA8D2B7CD8}" type="pres">
      <dgm:prSet presAssocID="{57AAC2A3-CAE5-1A46-B7A9-BF5B44710EE5}" presName="Name5" presStyleLbl="vennNode1" presStyleIdx="1" presStyleCnt="5">
        <dgm:presLayoutVars>
          <dgm:bulletEnabled val="1"/>
        </dgm:presLayoutVars>
      </dgm:prSet>
      <dgm:spPr/>
    </dgm:pt>
    <dgm:pt modelId="{F12A0F5D-D0FB-FF43-BD6A-727FF2F0DE58}" type="pres">
      <dgm:prSet presAssocID="{3C3A46CA-53EA-5242-9372-4A538AE7CB06}" presName="space" presStyleCnt="0"/>
      <dgm:spPr/>
    </dgm:pt>
    <dgm:pt modelId="{728D3674-D977-5B49-A08E-9055FC6453B5}" type="pres">
      <dgm:prSet presAssocID="{14514E1E-5687-8941-AB4C-AC26DA39C58E}" presName="Name5" presStyleLbl="vennNode1" presStyleIdx="2" presStyleCnt="5">
        <dgm:presLayoutVars>
          <dgm:bulletEnabled val="1"/>
        </dgm:presLayoutVars>
      </dgm:prSet>
      <dgm:spPr/>
    </dgm:pt>
    <dgm:pt modelId="{890AC2C0-9CA5-CF4E-8A6C-AA033AA78199}" type="pres">
      <dgm:prSet presAssocID="{DEC6E975-473D-7248-9047-239D2A72BBA7}" presName="space" presStyleCnt="0"/>
      <dgm:spPr/>
    </dgm:pt>
    <dgm:pt modelId="{220E1094-F93A-9A49-983A-EC91D821E699}" type="pres">
      <dgm:prSet presAssocID="{071C160B-0561-0C4B-AD84-CE489E5BC111}" presName="Name5" presStyleLbl="vennNode1" presStyleIdx="3" presStyleCnt="5">
        <dgm:presLayoutVars>
          <dgm:bulletEnabled val="1"/>
        </dgm:presLayoutVars>
      </dgm:prSet>
      <dgm:spPr/>
    </dgm:pt>
    <dgm:pt modelId="{F0AC8EA7-5D89-1A4C-9111-E594CE8B420D}" type="pres">
      <dgm:prSet presAssocID="{90478921-4ED5-E64D-B74B-030D8DE526F1}" presName="space" presStyleCnt="0"/>
      <dgm:spPr/>
    </dgm:pt>
    <dgm:pt modelId="{448FD584-86D0-6548-925D-10A4C5605B58}" type="pres">
      <dgm:prSet presAssocID="{81059162-6528-9143-A1C5-3957AF567E1F}" presName="Name5" presStyleLbl="vennNode1" presStyleIdx="4" presStyleCnt="5">
        <dgm:presLayoutVars>
          <dgm:bulletEnabled val="1"/>
        </dgm:presLayoutVars>
      </dgm:prSet>
      <dgm:spPr/>
    </dgm:pt>
  </dgm:ptLst>
  <dgm:cxnLst>
    <dgm:cxn modelId="{0BDD871B-7E5D-D24B-926A-D373774AD625}" srcId="{EA8D2F47-6D86-B34E-9192-EE49D05BD57F}" destId="{81059162-6528-9143-A1C5-3957AF567E1F}" srcOrd="4" destOrd="0" parTransId="{ABBA2ECE-B704-0C4C-B939-E0BF9CABB7E1}" sibTransId="{C7F0C3C6-3758-9943-8DEE-C00E17F9C5C8}"/>
    <dgm:cxn modelId="{7C09E938-8403-6943-B3BE-2422FFE44250}" srcId="{EA8D2F47-6D86-B34E-9192-EE49D05BD57F}" destId="{57AAC2A3-CAE5-1A46-B7A9-BF5B44710EE5}" srcOrd="1" destOrd="0" parTransId="{54FC1063-62BE-124C-9946-1CCDE46C59C9}" sibTransId="{3C3A46CA-53EA-5242-9372-4A538AE7CB06}"/>
    <dgm:cxn modelId="{AF535948-67BC-0546-BBAD-AD08EA7410A2}" type="presOf" srcId="{4AF73977-5D1D-BF46-8E1F-DD5D3FCD0735}" destId="{4E0B1ADE-B647-3248-89CB-DCB33E54C0CA}" srcOrd="0" destOrd="0" presId="urn:microsoft.com/office/officeart/2005/8/layout/venn3"/>
    <dgm:cxn modelId="{C555474F-8759-6E4F-8AA3-64EAA9239A49}" type="presOf" srcId="{81059162-6528-9143-A1C5-3957AF567E1F}" destId="{448FD584-86D0-6548-925D-10A4C5605B58}" srcOrd="0" destOrd="0" presId="urn:microsoft.com/office/officeart/2005/8/layout/venn3"/>
    <dgm:cxn modelId="{77848675-47D2-4643-A66C-FAB44B7F572C}" type="presOf" srcId="{071C160B-0561-0C4B-AD84-CE489E5BC111}" destId="{220E1094-F93A-9A49-983A-EC91D821E699}" srcOrd="0" destOrd="0" presId="urn:microsoft.com/office/officeart/2005/8/layout/venn3"/>
    <dgm:cxn modelId="{0764F27A-9DD2-AE4F-ADEA-9C86DE70A45A}" srcId="{EA8D2F47-6D86-B34E-9192-EE49D05BD57F}" destId="{14514E1E-5687-8941-AB4C-AC26DA39C58E}" srcOrd="2" destOrd="0" parTransId="{B46E1AF3-AD0C-1040-AA46-A38CA254CCEB}" sibTransId="{DEC6E975-473D-7248-9047-239D2A72BBA7}"/>
    <dgm:cxn modelId="{C6FE3E8A-1971-B849-818A-929548CB676C}" type="presOf" srcId="{57AAC2A3-CAE5-1A46-B7A9-BF5B44710EE5}" destId="{732A7338-6F23-544A-938A-32CA8D2B7CD8}" srcOrd="0" destOrd="0" presId="urn:microsoft.com/office/officeart/2005/8/layout/venn3"/>
    <dgm:cxn modelId="{434FBDA5-A08A-0545-956D-DA3ED70C6019}" type="presOf" srcId="{EA8D2F47-6D86-B34E-9192-EE49D05BD57F}" destId="{FF5C87BB-2FA1-D048-8D43-F6BE6045839B}" srcOrd="0" destOrd="0" presId="urn:microsoft.com/office/officeart/2005/8/layout/venn3"/>
    <dgm:cxn modelId="{D6267FB3-66A3-D14A-A7B7-5FF5B0698FCA}" srcId="{EA8D2F47-6D86-B34E-9192-EE49D05BD57F}" destId="{4AF73977-5D1D-BF46-8E1F-DD5D3FCD0735}" srcOrd="0" destOrd="0" parTransId="{F5CE7C0B-AC71-F54F-B197-29D604619140}" sibTransId="{6E8A662A-BBA6-7845-925C-A4B450A76FB5}"/>
    <dgm:cxn modelId="{4965BEE8-9E0F-F948-90DA-CDB89667F0C8}" srcId="{EA8D2F47-6D86-B34E-9192-EE49D05BD57F}" destId="{071C160B-0561-0C4B-AD84-CE489E5BC111}" srcOrd="3" destOrd="0" parTransId="{6D7379DD-59D3-094A-A68D-880F32314D58}" sibTransId="{90478921-4ED5-E64D-B74B-030D8DE526F1}"/>
    <dgm:cxn modelId="{81439BF6-6E86-C743-8DF0-EF772692D12E}" type="presOf" srcId="{14514E1E-5687-8941-AB4C-AC26DA39C58E}" destId="{728D3674-D977-5B49-A08E-9055FC6453B5}" srcOrd="0" destOrd="0" presId="urn:microsoft.com/office/officeart/2005/8/layout/venn3"/>
    <dgm:cxn modelId="{6A44F7D2-4945-9446-B199-F2AAFBD261F4}" type="presParOf" srcId="{FF5C87BB-2FA1-D048-8D43-F6BE6045839B}" destId="{4E0B1ADE-B647-3248-89CB-DCB33E54C0CA}" srcOrd="0" destOrd="0" presId="urn:microsoft.com/office/officeart/2005/8/layout/venn3"/>
    <dgm:cxn modelId="{13106CB0-907F-D041-ADBA-B66399809B74}" type="presParOf" srcId="{FF5C87BB-2FA1-D048-8D43-F6BE6045839B}" destId="{0DEC7A1F-D1C0-F243-B5D8-0C453ED275B4}" srcOrd="1" destOrd="0" presId="urn:microsoft.com/office/officeart/2005/8/layout/venn3"/>
    <dgm:cxn modelId="{5A049D66-7D85-554D-B6B4-7F9A66E5C496}" type="presParOf" srcId="{FF5C87BB-2FA1-D048-8D43-F6BE6045839B}" destId="{732A7338-6F23-544A-938A-32CA8D2B7CD8}" srcOrd="2" destOrd="0" presId="urn:microsoft.com/office/officeart/2005/8/layout/venn3"/>
    <dgm:cxn modelId="{CB57DA3E-373A-174B-AAEB-478BF9C19542}" type="presParOf" srcId="{FF5C87BB-2FA1-D048-8D43-F6BE6045839B}" destId="{F12A0F5D-D0FB-FF43-BD6A-727FF2F0DE58}" srcOrd="3" destOrd="0" presId="urn:microsoft.com/office/officeart/2005/8/layout/venn3"/>
    <dgm:cxn modelId="{44645D1B-546A-FB44-958C-C2A95A621245}" type="presParOf" srcId="{FF5C87BB-2FA1-D048-8D43-F6BE6045839B}" destId="{728D3674-D977-5B49-A08E-9055FC6453B5}" srcOrd="4" destOrd="0" presId="urn:microsoft.com/office/officeart/2005/8/layout/venn3"/>
    <dgm:cxn modelId="{106BD10D-7825-EA48-BB20-9261E82BBD21}" type="presParOf" srcId="{FF5C87BB-2FA1-D048-8D43-F6BE6045839B}" destId="{890AC2C0-9CA5-CF4E-8A6C-AA033AA78199}" srcOrd="5" destOrd="0" presId="urn:microsoft.com/office/officeart/2005/8/layout/venn3"/>
    <dgm:cxn modelId="{2F9E9A1C-C704-134B-BF6A-5B24A812B515}" type="presParOf" srcId="{FF5C87BB-2FA1-D048-8D43-F6BE6045839B}" destId="{220E1094-F93A-9A49-983A-EC91D821E699}" srcOrd="6" destOrd="0" presId="urn:microsoft.com/office/officeart/2005/8/layout/venn3"/>
    <dgm:cxn modelId="{3D197A07-EA1D-1A49-8BD3-AE62B3CB3E84}" type="presParOf" srcId="{FF5C87BB-2FA1-D048-8D43-F6BE6045839B}" destId="{F0AC8EA7-5D89-1A4C-9111-E594CE8B420D}" srcOrd="7" destOrd="0" presId="urn:microsoft.com/office/officeart/2005/8/layout/venn3"/>
    <dgm:cxn modelId="{3712CA6E-D7BE-5F4E-BA7B-BDF4252A6FC4}" type="presParOf" srcId="{FF5C87BB-2FA1-D048-8D43-F6BE6045839B}" destId="{448FD584-86D0-6548-925D-10A4C5605B58}" srcOrd="8" destOrd="0" presId="urn:microsoft.com/office/officeart/2005/8/layout/venn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330905-045C-E34A-B0FB-0397B49EF20F}">
      <dsp:nvSpPr>
        <dsp:cNvPr id="0" name=""/>
        <dsp:cNvSpPr/>
      </dsp:nvSpPr>
      <dsp:spPr>
        <a:xfrm>
          <a:off x="0" y="0"/>
          <a:ext cx="4638260" cy="4853677"/>
        </a:xfrm>
        <a:prstGeom prst="triangl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EB1779E-4008-9847-8A14-B97310FF2181}">
      <dsp:nvSpPr>
        <dsp:cNvPr id="0" name=""/>
        <dsp:cNvSpPr/>
      </dsp:nvSpPr>
      <dsp:spPr>
        <a:xfrm>
          <a:off x="2319130" y="487974"/>
          <a:ext cx="3014869" cy="1148956"/>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s-MX" sz="2900" kern="1200" dirty="0"/>
            <a:t>Administrador(a)</a:t>
          </a:r>
        </a:p>
      </dsp:txBody>
      <dsp:txXfrm>
        <a:off x="2375217" y="544061"/>
        <a:ext cx="2902695" cy="1036782"/>
      </dsp:txXfrm>
    </dsp:sp>
    <dsp:sp modelId="{317B3183-EF89-7143-97C7-4166D27DD138}">
      <dsp:nvSpPr>
        <dsp:cNvPr id="0" name=""/>
        <dsp:cNvSpPr/>
      </dsp:nvSpPr>
      <dsp:spPr>
        <a:xfrm>
          <a:off x="2319130" y="1780550"/>
          <a:ext cx="3014869" cy="1148956"/>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s-MX" sz="2900" kern="1200" dirty="0"/>
            <a:t>Gestión y operación</a:t>
          </a:r>
        </a:p>
      </dsp:txBody>
      <dsp:txXfrm>
        <a:off x="2375217" y="1836637"/>
        <a:ext cx="2902695" cy="1036782"/>
      </dsp:txXfrm>
    </dsp:sp>
    <dsp:sp modelId="{51EF64C2-ECFE-5842-98B7-DBCDF214A7B3}">
      <dsp:nvSpPr>
        <dsp:cNvPr id="0" name=""/>
        <dsp:cNvSpPr/>
      </dsp:nvSpPr>
      <dsp:spPr>
        <a:xfrm>
          <a:off x="2319130" y="3073127"/>
          <a:ext cx="3014869" cy="1148956"/>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s-MX" sz="2900" kern="1200" dirty="0"/>
            <a:t>Consulta </a:t>
          </a:r>
        </a:p>
      </dsp:txBody>
      <dsp:txXfrm>
        <a:off x="2375217" y="3129214"/>
        <a:ext cx="2902695" cy="103678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063B86-DB23-4A41-8FA4-463A3677506A}">
      <dsp:nvSpPr>
        <dsp:cNvPr id="0" name=""/>
        <dsp:cNvSpPr/>
      </dsp:nvSpPr>
      <dsp:spPr>
        <a:xfrm>
          <a:off x="1585317" y="496"/>
          <a:ext cx="2925365" cy="1625203"/>
        </a:xfrm>
        <a:prstGeom prst="roundRect">
          <a:avLst>
            <a:gd name="adj" fmla="val 10000"/>
          </a:avLst>
        </a:prstGeom>
        <a:solidFill>
          <a:schemeClr val="accent2">
            <a:alpha val="9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1930" tIns="201930" rIns="201930" bIns="201930" numCol="1" spcCol="1270" anchor="ctr" anchorCtr="0">
          <a:noAutofit/>
        </a:bodyPr>
        <a:lstStyle/>
        <a:p>
          <a:pPr marL="0" lvl="0" indent="0" algn="ctr" defTabSz="2355850">
            <a:lnSpc>
              <a:spcPct val="90000"/>
            </a:lnSpc>
            <a:spcBef>
              <a:spcPct val="0"/>
            </a:spcBef>
            <a:spcAft>
              <a:spcPct val="35000"/>
            </a:spcAft>
            <a:buNone/>
          </a:pPr>
          <a:r>
            <a:rPr lang="es-MX" sz="5300" kern="1200" dirty="0"/>
            <a:t>Registre</a:t>
          </a:r>
        </a:p>
      </dsp:txBody>
      <dsp:txXfrm>
        <a:off x="1632918" y="48097"/>
        <a:ext cx="2830163" cy="1530001"/>
      </dsp:txXfrm>
    </dsp:sp>
    <dsp:sp modelId="{CEDC9121-A7C7-4749-9280-5A4741253696}">
      <dsp:nvSpPr>
        <dsp:cNvPr id="0" name=""/>
        <dsp:cNvSpPr/>
      </dsp:nvSpPr>
      <dsp:spPr>
        <a:xfrm rot="5400000">
          <a:off x="2743274" y="1666329"/>
          <a:ext cx="609451" cy="731341"/>
        </a:xfrm>
        <a:prstGeom prst="rightArrow">
          <a:avLst>
            <a:gd name="adj1" fmla="val 60000"/>
            <a:gd name="adj2" fmla="val 50000"/>
          </a:avLst>
        </a:prstGeom>
        <a:solidFill>
          <a:schemeClr val="accent2">
            <a:shade val="9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422400">
            <a:lnSpc>
              <a:spcPct val="90000"/>
            </a:lnSpc>
            <a:spcBef>
              <a:spcPct val="0"/>
            </a:spcBef>
            <a:spcAft>
              <a:spcPct val="35000"/>
            </a:spcAft>
            <a:buNone/>
          </a:pPr>
          <a:endParaRPr lang="es-MX" sz="3200" kern="1200"/>
        </a:p>
      </dsp:txBody>
      <dsp:txXfrm rot="-5400000">
        <a:off x="2828598" y="1727274"/>
        <a:ext cx="438805" cy="426616"/>
      </dsp:txXfrm>
    </dsp:sp>
    <dsp:sp modelId="{9D440740-85C1-224E-A53D-94445156DCDE}">
      <dsp:nvSpPr>
        <dsp:cNvPr id="0" name=""/>
        <dsp:cNvSpPr/>
      </dsp:nvSpPr>
      <dsp:spPr>
        <a:xfrm>
          <a:off x="1585317" y="2438300"/>
          <a:ext cx="2925365" cy="1625203"/>
        </a:xfrm>
        <a:prstGeom prst="roundRect">
          <a:avLst>
            <a:gd name="adj" fmla="val 10000"/>
          </a:avLst>
        </a:prstGeom>
        <a:solidFill>
          <a:schemeClr val="accent2">
            <a:alpha val="90000"/>
            <a:hueOff val="0"/>
            <a:satOff val="0"/>
            <a:lumOff val="0"/>
            <a:alpha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1930" tIns="201930" rIns="201930" bIns="201930" numCol="1" spcCol="1270" anchor="ctr" anchorCtr="0">
          <a:noAutofit/>
        </a:bodyPr>
        <a:lstStyle/>
        <a:p>
          <a:pPr marL="0" lvl="0" indent="0" algn="ctr" defTabSz="2355850">
            <a:lnSpc>
              <a:spcPct val="90000"/>
            </a:lnSpc>
            <a:spcBef>
              <a:spcPct val="0"/>
            </a:spcBef>
            <a:spcAft>
              <a:spcPct val="35000"/>
            </a:spcAft>
            <a:buNone/>
          </a:pPr>
          <a:r>
            <a:rPr lang="es-MX" sz="5300" kern="1200" dirty="0"/>
            <a:t>Autorice</a:t>
          </a:r>
        </a:p>
      </dsp:txBody>
      <dsp:txXfrm>
        <a:off x="1632918" y="2485901"/>
        <a:ext cx="2830163" cy="153000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E0B1ADE-B647-3248-89CB-DCB33E54C0CA}">
      <dsp:nvSpPr>
        <dsp:cNvPr id="0" name=""/>
        <dsp:cNvSpPr/>
      </dsp:nvSpPr>
      <dsp:spPr>
        <a:xfrm>
          <a:off x="1041" y="1550787"/>
          <a:ext cx="2031503" cy="2031503"/>
        </a:xfrm>
        <a:prstGeom prst="ellipse">
          <a:avLst/>
        </a:prstGeom>
        <a:solidFill>
          <a:schemeClr val="accent1">
            <a:shade val="80000"/>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11800" tIns="21590" rIns="111800" bIns="21590" numCol="1" spcCol="1270" anchor="ctr" anchorCtr="0">
          <a:noAutofit/>
        </a:bodyPr>
        <a:lstStyle/>
        <a:p>
          <a:pPr marL="0" lvl="0" indent="0" algn="ctr" defTabSz="755650">
            <a:lnSpc>
              <a:spcPct val="90000"/>
            </a:lnSpc>
            <a:spcBef>
              <a:spcPct val="0"/>
            </a:spcBef>
            <a:spcAft>
              <a:spcPct val="35000"/>
            </a:spcAft>
            <a:buNone/>
          </a:pPr>
          <a:r>
            <a:rPr lang="es-MX" sz="1700" kern="1200" dirty="0"/>
            <a:t>Política de Viajes</a:t>
          </a:r>
        </a:p>
      </dsp:txBody>
      <dsp:txXfrm>
        <a:off x="298548" y="1848294"/>
        <a:ext cx="1436489" cy="1436489"/>
      </dsp:txXfrm>
    </dsp:sp>
    <dsp:sp modelId="{732A7338-6F23-544A-938A-32CA8D2B7CD8}">
      <dsp:nvSpPr>
        <dsp:cNvPr id="0" name=""/>
        <dsp:cNvSpPr/>
      </dsp:nvSpPr>
      <dsp:spPr>
        <a:xfrm>
          <a:off x="1626244" y="1550787"/>
          <a:ext cx="2031503" cy="2031503"/>
        </a:xfrm>
        <a:prstGeom prst="ellipse">
          <a:avLst/>
        </a:prstGeom>
        <a:solidFill>
          <a:schemeClr val="accent1">
            <a:shade val="80000"/>
            <a:alpha val="50000"/>
            <a:hueOff val="-6555"/>
            <a:satOff val="0"/>
            <a:lumOff val="531"/>
            <a:alphaOff val="75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11800" tIns="21590" rIns="111800" bIns="21590" numCol="1" spcCol="1270" anchor="ctr" anchorCtr="0">
          <a:noAutofit/>
        </a:bodyPr>
        <a:lstStyle/>
        <a:p>
          <a:pPr marL="0" lvl="0" indent="0" algn="ctr" defTabSz="755650">
            <a:lnSpc>
              <a:spcPct val="90000"/>
            </a:lnSpc>
            <a:spcBef>
              <a:spcPct val="0"/>
            </a:spcBef>
            <a:spcAft>
              <a:spcPct val="35000"/>
            </a:spcAft>
            <a:buNone/>
          </a:pPr>
          <a:r>
            <a:rPr lang="es-MX" sz="1700" kern="1200" dirty="0"/>
            <a:t>Política de adquisiciones</a:t>
          </a:r>
        </a:p>
      </dsp:txBody>
      <dsp:txXfrm>
        <a:off x="1923751" y="1848294"/>
        <a:ext cx="1436489" cy="1436489"/>
      </dsp:txXfrm>
    </dsp:sp>
    <dsp:sp modelId="{728D3674-D977-5B49-A08E-9055FC6453B5}">
      <dsp:nvSpPr>
        <dsp:cNvPr id="0" name=""/>
        <dsp:cNvSpPr/>
      </dsp:nvSpPr>
      <dsp:spPr>
        <a:xfrm>
          <a:off x="3251448" y="1550787"/>
          <a:ext cx="2031503" cy="2031503"/>
        </a:xfrm>
        <a:prstGeom prst="ellipse">
          <a:avLst/>
        </a:prstGeom>
        <a:solidFill>
          <a:schemeClr val="accent1">
            <a:shade val="80000"/>
            <a:alpha val="50000"/>
            <a:hueOff val="-13109"/>
            <a:satOff val="0"/>
            <a:lumOff val="1062"/>
            <a:alphaOff val="1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11800" tIns="21590" rIns="111800" bIns="21590" numCol="1" spcCol="1270" anchor="ctr" anchorCtr="0">
          <a:noAutofit/>
        </a:bodyPr>
        <a:lstStyle/>
        <a:p>
          <a:pPr marL="0" lvl="0" indent="0" algn="ctr" defTabSz="755650">
            <a:lnSpc>
              <a:spcPct val="90000"/>
            </a:lnSpc>
            <a:spcBef>
              <a:spcPct val="0"/>
            </a:spcBef>
            <a:spcAft>
              <a:spcPct val="35000"/>
            </a:spcAft>
            <a:buNone/>
          </a:pPr>
          <a:r>
            <a:rPr lang="es-MX" sz="1700" kern="1200" dirty="0"/>
            <a:t>Política de Caja chica</a:t>
          </a:r>
        </a:p>
      </dsp:txBody>
      <dsp:txXfrm>
        <a:off x="3548955" y="1848294"/>
        <a:ext cx="1436489" cy="1436489"/>
      </dsp:txXfrm>
    </dsp:sp>
    <dsp:sp modelId="{220E1094-F93A-9A49-983A-EC91D821E699}">
      <dsp:nvSpPr>
        <dsp:cNvPr id="0" name=""/>
        <dsp:cNvSpPr/>
      </dsp:nvSpPr>
      <dsp:spPr>
        <a:xfrm>
          <a:off x="4876651" y="1550787"/>
          <a:ext cx="2031503" cy="2031503"/>
        </a:xfrm>
        <a:prstGeom prst="ellipse">
          <a:avLst/>
        </a:prstGeom>
        <a:solidFill>
          <a:schemeClr val="accent1">
            <a:shade val="80000"/>
            <a:alpha val="50000"/>
            <a:hueOff val="-19664"/>
            <a:satOff val="0"/>
            <a:lumOff val="1593"/>
            <a:alphaOff val="225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11800" tIns="21590" rIns="111800" bIns="21590" numCol="1" spcCol="1270" anchor="ctr" anchorCtr="0">
          <a:noAutofit/>
        </a:bodyPr>
        <a:lstStyle/>
        <a:p>
          <a:pPr marL="0" lvl="0" indent="0" algn="ctr" defTabSz="755650">
            <a:lnSpc>
              <a:spcPct val="90000"/>
            </a:lnSpc>
            <a:spcBef>
              <a:spcPct val="0"/>
            </a:spcBef>
            <a:spcAft>
              <a:spcPct val="35000"/>
            </a:spcAft>
            <a:buNone/>
          </a:pPr>
          <a:r>
            <a:rPr lang="es-MX" sz="1700" kern="1200" dirty="0"/>
            <a:t>Política de contabilidad</a:t>
          </a:r>
        </a:p>
      </dsp:txBody>
      <dsp:txXfrm>
        <a:off x="5174158" y="1848294"/>
        <a:ext cx="1436489" cy="1436489"/>
      </dsp:txXfrm>
    </dsp:sp>
    <dsp:sp modelId="{448FD584-86D0-6548-925D-10A4C5605B58}">
      <dsp:nvSpPr>
        <dsp:cNvPr id="0" name=""/>
        <dsp:cNvSpPr/>
      </dsp:nvSpPr>
      <dsp:spPr>
        <a:xfrm>
          <a:off x="6501854" y="1550787"/>
          <a:ext cx="2031503" cy="2031503"/>
        </a:xfrm>
        <a:prstGeom prst="ellipse">
          <a:avLst/>
        </a:prstGeom>
        <a:solidFill>
          <a:schemeClr val="accent1">
            <a:shade val="80000"/>
            <a:alpha val="50000"/>
            <a:hueOff val="-26219"/>
            <a:satOff val="0"/>
            <a:lumOff val="2124"/>
            <a:alphaOff val="3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11800" tIns="21590" rIns="111800" bIns="21590" numCol="1" spcCol="1270" anchor="ctr" anchorCtr="0">
          <a:noAutofit/>
        </a:bodyPr>
        <a:lstStyle/>
        <a:p>
          <a:pPr marL="0" lvl="0" indent="0" algn="ctr" defTabSz="755650">
            <a:lnSpc>
              <a:spcPct val="90000"/>
            </a:lnSpc>
            <a:spcBef>
              <a:spcPct val="0"/>
            </a:spcBef>
            <a:spcAft>
              <a:spcPct val="35000"/>
            </a:spcAft>
            <a:buNone/>
          </a:pPr>
          <a:r>
            <a:rPr lang="es-MX" sz="1700" kern="1200" dirty="0"/>
            <a:t>Política para elaboración de presupuestos</a:t>
          </a:r>
        </a:p>
      </dsp:txBody>
      <dsp:txXfrm>
        <a:off x="6799361" y="1848294"/>
        <a:ext cx="1436489" cy="1436489"/>
      </dsp:txXfrm>
    </dsp:sp>
  </dsp:spTree>
</dsp:drawing>
</file>

<file path=ppt/diagrams/layout1.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2.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enn3">
  <dgm:title val=""/>
  <dgm:desc val=""/>
  <dgm:catLst>
    <dgm:cat type="relationship" pri="2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fallback" val="2D"/>
        </dgm:alg>
      </dgm:if>
      <dgm:else name="Name3">
        <dgm:alg type="lin">
          <dgm:param type="fallback" val="2D"/>
          <dgm:param type="linDir" val="fromR"/>
        </dgm:alg>
      </dgm:else>
    </dgm:choose>
    <dgm:shape xmlns:r="http://schemas.openxmlformats.org/officeDocument/2006/relationships" r:blip="">
      <dgm:adjLst/>
    </dgm:shape>
    <dgm:presOf/>
    <dgm:constrLst>
      <dgm:constr type="w" for="ch" ptType="node" refType="w"/>
      <dgm:constr type="h" for="ch" ptType="node" refType="w" refFor="ch" refPtType="node"/>
      <dgm:constr type="w" for="ch" forName="space" refType="w" refFor="ch" refPtType="node" fact="-0.2"/>
      <dgm:constr type="primFontSz" for="ch" ptType="node" op="equ" val="65"/>
    </dgm:constrLst>
    <dgm:ruleLst/>
    <dgm:forEach name="Name4" axis="ch" ptType="node">
      <dgm:layoutNode name="Name5" styleLbl="vennNode1">
        <dgm:varLst>
          <dgm:bulletEnabled val="1"/>
        </dgm:varLst>
        <dgm:alg type="tx">
          <dgm:param type="txAnchorVertCh" val="mid"/>
          <dgm:param type="txAnchorHorzCh" val="ctr"/>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w" fact="0.156"/>
          <dgm:constr type="rMarg" refType="w" fact="0.156"/>
        </dgm:constrLst>
        <dgm:ruleLst>
          <dgm:rule type="primFontSz" val="5" fact="NaN" max="NaN"/>
        </dgm:ruleLst>
      </dgm:layoutNode>
      <dgm:forEach name="Name6"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C64D9E48-5E7F-D24C-87D5-695B18367D24}" type="datetimeFigureOut">
              <a:rPr lang="en-US" smtClean="0"/>
              <a:t>7/28/20</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B6CB10C2-C6DD-5A4A-BF1B-B012B8BA4284}" type="slidenum">
              <a:rPr lang="en-US" smtClean="0"/>
              <a:t>‹Nº›</a:t>
            </a:fld>
            <a:endParaRPr lang="en-US"/>
          </a:p>
        </p:txBody>
      </p:sp>
    </p:spTree>
    <p:extLst>
      <p:ext uri="{BB962C8B-B14F-4D97-AF65-F5344CB8AC3E}">
        <p14:creationId xmlns:p14="http://schemas.microsoft.com/office/powerpoint/2010/main" val="30979759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86357CE-B3EB-1B4A-84E5-C1E2DF427ABD}" type="datetimeFigureOut">
              <a:rPr lang="en-US" smtClean="0"/>
              <a:t>7/28/20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24A558B-E4E9-A94A-B9C1-029E46A76ABA}" type="slidenum">
              <a:rPr lang="en-US" smtClean="0"/>
              <a:t>‹Nº›</a:t>
            </a:fld>
            <a:endParaRPr lang="en-US"/>
          </a:p>
        </p:txBody>
      </p:sp>
    </p:spTree>
    <p:extLst>
      <p:ext uri="{BB962C8B-B14F-4D97-AF65-F5344CB8AC3E}">
        <p14:creationId xmlns:p14="http://schemas.microsoft.com/office/powerpoint/2010/main" val="3068937988"/>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 Full Photo">
    <p:bg>
      <p:bgPr>
        <a:solidFill>
          <a:schemeClr val="tx1"/>
        </a:solidFill>
        <a:effectLst/>
      </p:bgPr>
    </p:bg>
    <p:spTree>
      <p:nvGrpSpPr>
        <p:cNvPr id="1" name=""/>
        <p:cNvGrpSpPr/>
        <p:nvPr/>
      </p:nvGrpSpPr>
      <p:grpSpPr>
        <a:xfrm>
          <a:off x="0" y="0"/>
          <a:ext cx="0" cy="0"/>
          <a:chOff x="0" y="0"/>
          <a:chExt cx="0" cy="0"/>
        </a:xfrm>
      </p:grpSpPr>
      <p:pic>
        <p:nvPicPr>
          <p:cNvPr id="17" name="Picture Placeholder 9"/>
          <p:cNvPicPr>
            <a:picLocks noChangeAspect="1"/>
          </p:cNvPicPr>
          <p:nvPr userDrawn="1"/>
        </p:nvPicPr>
        <p:blipFill rotWithShape="1">
          <a:blip r:embed="rId2" cstate="print">
            <a:extLst>
              <a:ext uri="{28A0092B-C50C-407E-A947-70E740481C1C}">
                <a14:useLocalDpi xmlns:a14="http://schemas.microsoft.com/office/drawing/2010/main"/>
              </a:ext>
            </a:extLst>
          </a:blip>
          <a:srcRect l="2241" b="2241"/>
          <a:stretch/>
        </p:blipFill>
        <p:spPr>
          <a:xfrm>
            <a:off x="152400" y="152399"/>
            <a:ext cx="8839200" cy="6555326"/>
          </a:xfrm>
          <a:prstGeom prst="rect">
            <a:avLst/>
          </a:prstGeom>
          <a:solidFill>
            <a:srgbClr val="CFCDC9"/>
          </a:solidFill>
        </p:spPr>
      </p:pic>
      <p:sp>
        <p:nvSpPr>
          <p:cNvPr id="9" name="Date Placeholder 3"/>
          <p:cNvSpPr>
            <a:spLocks noGrp="1"/>
          </p:cNvSpPr>
          <p:nvPr>
            <p:ph type="dt" sz="half" idx="2"/>
          </p:nvPr>
        </p:nvSpPr>
        <p:spPr>
          <a:xfrm>
            <a:off x="152400" y="6520934"/>
            <a:ext cx="2133600" cy="184666"/>
          </a:xfrm>
          <a:prstGeom prst="rect">
            <a:avLst/>
          </a:prstGeom>
        </p:spPr>
        <p:txBody>
          <a:bodyPr vert="horz" lIns="91440" tIns="45720" rIns="91440" bIns="45720" rtlCol="0" anchor="ctr">
            <a:spAutoFit/>
          </a:bodyPr>
          <a:lstStyle>
            <a:lvl1pPr algn="l">
              <a:defRPr sz="600" b="0" i="0">
                <a:solidFill>
                  <a:srgbClr val="FFFFFF"/>
                </a:solidFill>
                <a:latin typeface="Gill Sans MT"/>
                <a:cs typeface="Gill Sans MT"/>
              </a:defRPr>
            </a:lvl1pPr>
          </a:lstStyle>
          <a:p>
            <a:fld id="{40C00456-721A-A94C-800A-D5E7EE91C160}" type="datetime1">
              <a:rPr lang="en-US" smtClean="0"/>
              <a:pPr/>
              <a:t>7/28/20</a:t>
            </a:fld>
            <a:endParaRPr lang="en-US"/>
          </a:p>
        </p:txBody>
      </p:sp>
      <p:sp>
        <p:nvSpPr>
          <p:cNvPr id="10" name="Footer Placeholder 4"/>
          <p:cNvSpPr>
            <a:spLocks noGrp="1"/>
          </p:cNvSpPr>
          <p:nvPr>
            <p:ph type="ftr" sz="quarter" idx="3"/>
          </p:nvPr>
        </p:nvSpPr>
        <p:spPr>
          <a:xfrm>
            <a:off x="3124200" y="6520934"/>
            <a:ext cx="2895600" cy="184666"/>
          </a:xfrm>
          <a:prstGeom prst="rect">
            <a:avLst/>
          </a:prstGeom>
        </p:spPr>
        <p:txBody>
          <a:bodyPr vert="horz" lIns="91440" tIns="45720" rIns="91440" bIns="45720" rtlCol="0" anchor="ctr">
            <a:spAutoFit/>
          </a:bodyPr>
          <a:lstStyle>
            <a:lvl1pPr algn="ctr">
              <a:defRPr sz="600" b="0" i="0">
                <a:solidFill>
                  <a:srgbClr val="FFFFFF"/>
                </a:solidFill>
                <a:latin typeface="Gill Sans MT"/>
                <a:cs typeface="Gill Sans MT"/>
              </a:defRPr>
            </a:lvl1pPr>
          </a:lstStyle>
          <a:p>
            <a:r>
              <a:rPr lang="en-US"/>
              <a:t>FOOTER GOES HERE</a:t>
            </a:r>
          </a:p>
        </p:txBody>
      </p:sp>
      <p:sp>
        <p:nvSpPr>
          <p:cNvPr id="11" name="Slide Number Placeholder 5"/>
          <p:cNvSpPr>
            <a:spLocks noGrp="1"/>
          </p:cNvSpPr>
          <p:nvPr>
            <p:ph type="sldNum" sz="quarter" idx="4"/>
          </p:nvPr>
        </p:nvSpPr>
        <p:spPr>
          <a:xfrm>
            <a:off x="6858000" y="6520934"/>
            <a:ext cx="2133600" cy="184666"/>
          </a:xfrm>
          <a:prstGeom prst="rect">
            <a:avLst/>
          </a:prstGeom>
        </p:spPr>
        <p:txBody>
          <a:bodyPr vert="horz" lIns="91440" tIns="45720" rIns="91440" bIns="45720" rtlCol="0" anchor="ctr">
            <a:spAutoFit/>
          </a:bodyPr>
          <a:lstStyle>
            <a:lvl1pPr algn="r">
              <a:defRPr sz="600" b="0" i="0">
                <a:solidFill>
                  <a:srgbClr val="FFFFFF"/>
                </a:solidFill>
                <a:latin typeface="Gill Sans MT"/>
                <a:cs typeface="Gill Sans MT"/>
              </a:defRPr>
            </a:lvl1pPr>
          </a:lstStyle>
          <a:p>
            <a:fld id="{42782948-4DBE-204D-AB9E-B65E067054AE}" type="slidenum">
              <a:rPr lang="en-US" smtClean="0"/>
              <a:pPr/>
              <a:t>‹Nº›</a:t>
            </a:fld>
            <a:endParaRPr lang="en-US"/>
          </a:p>
        </p:txBody>
      </p:sp>
      <p:sp>
        <p:nvSpPr>
          <p:cNvPr id="12" name="Title 1"/>
          <p:cNvSpPr>
            <a:spLocks noGrp="1"/>
          </p:cNvSpPr>
          <p:nvPr>
            <p:ph type="ctrTitle" hasCustomPrompt="1"/>
          </p:nvPr>
        </p:nvSpPr>
        <p:spPr>
          <a:xfrm>
            <a:off x="685800" y="2133600"/>
            <a:ext cx="5486400" cy="1600200"/>
          </a:xfrm>
          <a:effectLst>
            <a:outerShdw blurRad="254000" dir="2700000" algn="tl" rotWithShape="0">
              <a:srgbClr val="000000">
                <a:alpha val="20000"/>
              </a:srgbClr>
            </a:outerShdw>
          </a:effectLst>
        </p:spPr>
        <p:txBody>
          <a:bodyPr anchor="b" anchorCtr="0">
            <a:normAutofit/>
          </a:bodyPr>
          <a:lstStyle>
            <a:lvl1pPr>
              <a:defRPr sz="3200">
                <a:solidFill>
                  <a:schemeClr val="bg1"/>
                </a:solidFill>
              </a:defRPr>
            </a:lvl1pPr>
          </a:lstStyle>
          <a:p>
            <a:r>
              <a:rPr lang="en-US" dirty="0"/>
              <a:t>CLICK TO EDIT MASTER TITLE STYLE</a:t>
            </a:r>
          </a:p>
        </p:txBody>
      </p:sp>
      <p:sp>
        <p:nvSpPr>
          <p:cNvPr id="13" name="Subtitle 2"/>
          <p:cNvSpPr>
            <a:spLocks noGrp="1"/>
          </p:cNvSpPr>
          <p:nvPr>
            <p:ph type="subTitle" idx="1" hasCustomPrompt="1"/>
          </p:nvPr>
        </p:nvSpPr>
        <p:spPr>
          <a:xfrm>
            <a:off x="685800" y="4114800"/>
            <a:ext cx="3429000" cy="1600200"/>
          </a:xfrm>
          <a:effectLst>
            <a:outerShdw blurRad="254000" dir="5400000" algn="tl" rotWithShape="0">
              <a:srgbClr val="000000">
                <a:alpha val="40000"/>
              </a:srgbClr>
            </a:outerShdw>
          </a:effectLst>
        </p:spPr>
        <p:txBody>
          <a:bodyPr>
            <a:normAutofit/>
          </a:bodyPr>
          <a:lstStyle>
            <a:lvl1pPr marL="0" indent="0" algn="l">
              <a:buNone/>
              <a:defRPr sz="18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cxnSp>
        <p:nvCxnSpPr>
          <p:cNvPr id="14" name="Straight Connector 13"/>
          <p:cNvCxnSpPr/>
          <p:nvPr userDrawn="1"/>
        </p:nvCxnSpPr>
        <p:spPr>
          <a:xfrm>
            <a:off x="762000" y="3886200"/>
            <a:ext cx="320040" cy="0"/>
          </a:xfrm>
          <a:prstGeom prst="line">
            <a:avLst/>
          </a:prstGeom>
          <a:ln w="19050">
            <a:solidFill>
              <a:srgbClr val="FFFFFF"/>
            </a:solidFill>
          </a:ln>
          <a:effectLst>
            <a:outerShdw blurRad="254000" dir="2700000" algn="tl" rotWithShape="0">
              <a:srgbClr val="000000">
                <a:alpha val="40000"/>
              </a:srgbClr>
            </a:outerShdw>
          </a:effectLst>
        </p:spPr>
        <p:style>
          <a:lnRef idx="2">
            <a:schemeClr val="accent1"/>
          </a:lnRef>
          <a:fillRef idx="0">
            <a:schemeClr val="accent1"/>
          </a:fillRef>
          <a:effectRef idx="1">
            <a:schemeClr val="accent1"/>
          </a:effectRef>
          <a:fontRef idx="minor">
            <a:schemeClr val="tx1"/>
          </a:fontRef>
        </p:style>
      </p:cxnSp>
      <p:sp>
        <p:nvSpPr>
          <p:cNvPr id="5" name="Text Placeholder 4"/>
          <p:cNvSpPr>
            <a:spLocks noGrp="1"/>
          </p:cNvSpPr>
          <p:nvPr>
            <p:ph type="body" sz="quarter" idx="12" hasCustomPrompt="1"/>
          </p:nvPr>
        </p:nvSpPr>
        <p:spPr>
          <a:xfrm rot="16200000">
            <a:off x="7527667" y="1431666"/>
            <a:ext cx="2743200" cy="184666"/>
          </a:xfrm>
        </p:spPr>
        <p:txBody>
          <a:bodyPr>
            <a:spAutoFit/>
          </a:bodyPr>
          <a:lstStyle>
            <a:lvl1pPr marL="0" indent="0" algn="r">
              <a:buNone/>
              <a:defRPr sz="600" baseline="0">
                <a:solidFill>
                  <a:schemeClr val="bg1"/>
                </a:solidFill>
              </a:defRPr>
            </a:lvl1pPr>
            <a:lvl2pPr marL="230187" indent="0">
              <a:buNone/>
              <a:defRPr sz="1800">
                <a:solidFill>
                  <a:schemeClr val="bg1"/>
                </a:solidFill>
              </a:defRPr>
            </a:lvl2pPr>
            <a:lvl3pPr marL="460375" indent="0">
              <a:buNone/>
              <a:defRPr sz="1600">
                <a:solidFill>
                  <a:schemeClr val="bg1"/>
                </a:solidFill>
              </a:defRPr>
            </a:lvl3pPr>
            <a:lvl4pPr marL="684212" indent="0">
              <a:buNone/>
              <a:defRPr sz="1400">
                <a:solidFill>
                  <a:schemeClr val="bg1"/>
                </a:solidFill>
              </a:defRPr>
            </a:lvl4pPr>
            <a:lvl5pPr marL="1025525" indent="0">
              <a:buNone/>
              <a:defRPr sz="1200">
                <a:solidFill>
                  <a:schemeClr val="bg1"/>
                </a:solidFill>
              </a:defRPr>
            </a:lvl5pPr>
          </a:lstStyle>
          <a:p>
            <a:pPr lvl="0"/>
            <a:r>
              <a:rPr lang="en-US" dirty="0"/>
              <a:t>ADD PHOTO CREDIT HERE</a:t>
            </a:r>
          </a:p>
        </p:txBody>
      </p:sp>
      <p:pic>
        <p:nvPicPr>
          <p:cNvPr id="15" name="Picture 1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91522" y="685800"/>
            <a:ext cx="1813366" cy="544010"/>
          </a:xfrm>
          <a:prstGeom prst="rect">
            <a:avLst/>
          </a:prstGeom>
          <a:effectLst>
            <a:outerShdw blurRad="254000" dir="2700000" algn="tl" rotWithShape="0">
              <a:srgbClr val="000000">
                <a:alpha val="20000"/>
              </a:srgbClr>
            </a:outerShdw>
          </a:effectLst>
        </p:spPr>
      </p:pic>
      <p:sp>
        <p:nvSpPr>
          <p:cNvPr id="18" name="Rounded Rectangle 17"/>
          <p:cNvSpPr/>
          <p:nvPr userDrawn="1"/>
        </p:nvSpPr>
        <p:spPr>
          <a:xfrm>
            <a:off x="5159633" y="3726360"/>
            <a:ext cx="3396734" cy="2739509"/>
          </a:xfrm>
          <a:prstGeom prst="roundRect">
            <a:avLst>
              <a:gd name="adj" fmla="val 4893"/>
            </a:avLst>
          </a:prstGeom>
          <a:solidFill>
            <a:schemeClr val="bg1">
              <a:alpha val="80000"/>
            </a:schemeClr>
          </a:solidFill>
          <a:ln w="6350">
            <a:solidFill>
              <a:srgbClr val="6C6463"/>
            </a:solidFill>
          </a:ln>
          <a:effectLst/>
        </p:spPr>
        <p:style>
          <a:lnRef idx="1">
            <a:schemeClr val="accent1"/>
          </a:lnRef>
          <a:fillRef idx="3">
            <a:schemeClr val="accent1"/>
          </a:fillRef>
          <a:effectRef idx="2">
            <a:schemeClr val="accent1"/>
          </a:effectRef>
          <a:fontRef idx="minor">
            <a:schemeClr val="lt1"/>
          </a:fontRef>
        </p:style>
        <p:txBody>
          <a:bodyPr wrap="square" lIns="91440" tIns="137160" rIns="182880" bIns="137160" rtlCol="0" anchor="ctr">
            <a:spAutoFit/>
          </a:bodyPr>
          <a:lstStyle/>
          <a:p>
            <a:pPr marL="58737" indent="0">
              <a:spcAft>
                <a:spcPts val="600"/>
              </a:spcAft>
              <a:buFontTx/>
              <a:buNone/>
            </a:pPr>
            <a:r>
              <a:rPr lang="en-US" sz="1000" dirty="0">
                <a:solidFill>
                  <a:schemeClr val="tx1"/>
                </a:solidFill>
              </a:rPr>
              <a:t>To change this cover photo: </a:t>
            </a:r>
          </a:p>
          <a:p>
            <a:pPr marL="171450" indent="-112713">
              <a:spcAft>
                <a:spcPts val="600"/>
              </a:spcAft>
              <a:buFont typeface="Arial"/>
              <a:buChar char="•"/>
            </a:pPr>
            <a:r>
              <a:rPr lang="en-US" sz="1000" dirty="0">
                <a:solidFill>
                  <a:schemeClr val="tx1"/>
                </a:solidFill>
              </a:rPr>
              <a:t>Click on View &gt; Slide Master.</a:t>
            </a:r>
          </a:p>
          <a:p>
            <a:pPr marL="171450" indent="-112713">
              <a:spcAft>
                <a:spcPts val="600"/>
              </a:spcAft>
              <a:buFont typeface="Arial"/>
              <a:buChar char="•"/>
            </a:pPr>
            <a:r>
              <a:rPr lang="en-US" sz="1000" dirty="0">
                <a:solidFill>
                  <a:schemeClr val="tx1"/>
                </a:solidFill>
              </a:rPr>
              <a:t>Right</a:t>
            </a:r>
            <a:r>
              <a:rPr lang="en-US" sz="1000" baseline="0" dirty="0">
                <a:solidFill>
                  <a:schemeClr val="tx1"/>
                </a:solidFill>
              </a:rPr>
              <a:t> c</a:t>
            </a:r>
            <a:r>
              <a:rPr lang="en-US" sz="1000" dirty="0">
                <a:solidFill>
                  <a:schemeClr val="tx1"/>
                </a:solidFill>
              </a:rPr>
              <a:t>lick on this photo</a:t>
            </a:r>
            <a:r>
              <a:rPr lang="en-US" sz="1000" baseline="0" dirty="0">
                <a:solidFill>
                  <a:schemeClr val="tx1"/>
                </a:solidFill>
              </a:rPr>
              <a:t> &gt; Change Picture… &gt; Choose a Picture &gt; Insert.</a:t>
            </a:r>
            <a:endParaRPr lang="en-US" sz="1000" dirty="0">
              <a:solidFill>
                <a:schemeClr val="tx1"/>
              </a:solidFill>
            </a:endParaRPr>
          </a:p>
          <a:p>
            <a:pPr marL="171450" indent="-112713">
              <a:spcAft>
                <a:spcPts val="600"/>
              </a:spcAft>
              <a:buFont typeface="Arial"/>
              <a:buChar char="•"/>
            </a:pPr>
            <a:r>
              <a:rPr lang="en-US" sz="1000" dirty="0">
                <a:solidFill>
                  <a:schemeClr val="tx1"/>
                </a:solidFill>
              </a:rPr>
              <a:t>Click on Picture Tools tab &gt; Crop &gt; drag straight cropping handles to inside edges of white frame. You can resize the photo within shape, while locking the photo’s aspect ratio, by holding shift key and dragging the photo’s round corner handle. You can also use the mouse to drag the photo to desired position within the shape. Click outside the photo.</a:t>
            </a:r>
          </a:p>
          <a:p>
            <a:pPr marL="171450" indent="-112713">
              <a:spcAft>
                <a:spcPts val="600"/>
              </a:spcAft>
              <a:buFont typeface="Arial"/>
              <a:buChar char="•"/>
            </a:pPr>
            <a:r>
              <a:rPr lang="en-US" sz="1000" dirty="0">
                <a:solidFill>
                  <a:schemeClr val="tx1"/>
                </a:solidFill>
              </a:rPr>
              <a:t>Add photo credit to the text box at top right of page.</a:t>
            </a:r>
          </a:p>
          <a:p>
            <a:pPr marL="171450" indent="-112713">
              <a:spcAft>
                <a:spcPts val="600"/>
              </a:spcAft>
              <a:buFont typeface="Arial"/>
              <a:buChar char="•"/>
            </a:pPr>
            <a:r>
              <a:rPr lang="en-US" sz="1000" dirty="0">
                <a:solidFill>
                  <a:schemeClr val="tx1"/>
                </a:solidFill>
              </a:rPr>
              <a:t>Delete this instruction text box.</a:t>
            </a:r>
          </a:p>
        </p:txBody>
      </p:sp>
    </p:spTree>
    <p:extLst>
      <p:ext uri="{BB962C8B-B14F-4D97-AF65-F5344CB8AC3E}">
        <p14:creationId xmlns:p14="http://schemas.microsoft.com/office/powerpoint/2010/main" val="38830772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ver - Full Red">
    <p:bg>
      <p:bgPr>
        <a:solidFill>
          <a:srgbClr val="BA0C2F"/>
        </a:solidFill>
        <a:effectLst/>
      </p:bgPr>
    </p:bg>
    <p:spTree>
      <p:nvGrpSpPr>
        <p:cNvPr id="1" name=""/>
        <p:cNvGrpSpPr/>
        <p:nvPr/>
      </p:nvGrpSpPr>
      <p:grpSpPr>
        <a:xfrm>
          <a:off x="0" y="0"/>
          <a:ext cx="0" cy="0"/>
          <a:chOff x="0" y="0"/>
          <a:chExt cx="0" cy="0"/>
        </a:xfrm>
      </p:grpSpPr>
      <p:sp>
        <p:nvSpPr>
          <p:cNvPr id="8" name="Date Placeholder 3"/>
          <p:cNvSpPr>
            <a:spLocks noGrp="1"/>
          </p:cNvSpPr>
          <p:nvPr>
            <p:ph type="dt" sz="half" idx="2"/>
          </p:nvPr>
        </p:nvSpPr>
        <p:spPr>
          <a:xfrm>
            <a:off x="152400" y="6520934"/>
            <a:ext cx="2133600" cy="184666"/>
          </a:xfrm>
          <a:prstGeom prst="rect">
            <a:avLst/>
          </a:prstGeom>
        </p:spPr>
        <p:txBody>
          <a:bodyPr vert="horz" lIns="91440" tIns="45720" rIns="91440" bIns="45720" rtlCol="0" anchor="ctr">
            <a:spAutoFit/>
          </a:bodyPr>
          <a:lstStyle>
            <a:lvl1pPr algn="l">
              <a:defRPr sz="600" b="0" i="0">
                <a:solidFill>
                  <a:srgbClr val="FFFFFF"/>
                </a:solidFill>
                <a:latin typeface="Gill Sans MT"/>
                <a:cs typeface="Gill Sans MT"/>
              </a:defRPr>
            </a:lvl1pPr>
          </a:lstStyle>
          <a:p>
            <a:fld id="{EB2C8F94-9D67-854F-8417-3B884156945E}" type="datetime1">
              <a:rPr lang="en-US" smtClean="0"/>
              <a:pPr/>
              <a:t>7/28/20</a:t>
            </a:fld>
            <a:endParaRPr lang="en-US"/>
          </a:p>
        </p:txBody>
      </p:sp>
      <p:sp>
        <p:nvSpPr>
          <p:cNvPr id="9" name="Footer Placeholder 4"/>
          <p:cNvSpPr>
            <a:spLocks noGrp="1"/>
          </p:cNvSpPr>
          <p:nvPr>
            <p:ph type="ftr" sz="quarter" idx="3"/>
          </p:nvPr>
        </p:nvSpPr>
        <p:spPr>
          <a:xfrm>
            <a:off x="3124200" y="6520934"/>
            <a:ext cx="2895600" cy="184666"/>
          </a:xfrm>
          <a:prstGeom prst="rect">
            <a:avLst/>
          </a:prstGeom>
        </p:spPr>
        <p:txBody>
          <a:bodyPr vert="horz" lIns="91440" tIns="45720" rIns="91440" bIns="45720" rtlCol="0" anchor="ctr">
            <a:spAutoFit/>
          </a:bodyPr>
          <a:lstStyle>
            <a:lvl1pPr algn="ctr">
              <a:defRPr sz="600" b="0" i="0">
                <a:solidFill>
                  <a:srgbClr val="FFFFFF"/>
                </a:solidFill>
                <a:latin typeface="Gill Sans MT"/>
                <a:cs typeface="Gill Sans MT"/>
              </a:defRPr>
            </a:lvl1pPr>
          </a:lstStyle>
          <a:p>
            <a:r>
              <a:rPr lang="en-US"/>
              <a:t>FOOTER GOES HERE</a:t>
            </a:r>
          </a:p>
        </p:txBody>
      </p:sp>
      <p:sp>
        <p:nvSpPr>
          <p:cNvPr id="10" name="Slide Number Placeholder 5"/>
          <p:cNvSpPr>
            <a:spLocks noGrp="1"/>
          </p:cNvSpPr>
          <p:nvPr>
            <p:ph type="sldNum" sz="quarter" idx="4"/>
          </p:nvPr>
        </p:nvSpPr>
        <p:spPr>
          <a:xfrm>
            <a:off x="6858000" y="6520934"/>
            <a:ext cx="2133600" cy="184666"/>
          </a:xfrm>
          <a:prstGeom prst="rect">
            <a:avLst/>
          </a:prstGeom>
        </p:spPr>
        <p:txBody>
          <a:bodyPr vert="horz" lIns="91440" tIns="45720" rIns="91440" bIns="45720" rtlCol="0" anchor="ctr">
            <a:spAutoFit/>
          </a:bodyPr>
          <a:lstStyle>
            <a:lvl1pPr algn="r">
              <a:defRPr sz="600" b="0" i="0">
                <a:solidFill>
                  <a:srgbClr val="FFFFFF"/>
                </a:solidFill>
                <a:latin typeface="Gill Sans MT"/>
                <a:cs typeface="Gill Sans MT"/>
              </a:defRPr>
            </a:lvl1pPr>
          </a:lstStyle>
          <a:p>
            <a:fld id="{42782948-4DBE-204D-AB9E-B65E067054AE}" type="slidenum">
              <a:rPr lang="en-US" smtClean="0"/>
              <a:pPr/>
              <a:t>‹Nº›</a:t>
            </a:fld>
            <a:endParaRPr lang="en-US"/>
          </a:p>
        </p:txBody>
      </p:sp>
      <p:sp>
        <p:nvSpPr>
          <p:cNvPr id="14" name="Title 1"/>
          <p:cNvSpPr>
            <a:spLocks noGrp="1"/>
          </p:cNvSpPr>
          <p:nvPr>
            <p:ph type="ctrTitle" hasCustomPrompt="1"/>
          </p:nvPr>
        </p:nvSpPr>
        <p:spPr>
          <a:xfrm>
            <a:off x="685800" y="2133600"/>
            <a:ext cx="5486400" cy="1600200"/>
          </a:xfrm>
        </p:spPr>
        <p:txBody>
          <a:bodyPr anchor="b" anchorCtr="0">
            <a:normAutofit/>
          </a:bodyPr>
          <a:lstStyle>
            <a:lvl1pPr>
              <a:defRPr sz="3200">
                <a:solidFill>
                  <a:srgbClr val="FFFFFF"/>
                </a:solidFill>
              </a:defRPr>
            </a:lvl1pPr>
          </a:lstStyle>
          <a:p>
            <a:r>
              <a:rPr lang="en-US" dirty="0"/>
              <a:t>CLICK TO EDIT MASTER TITLE STYLE</a:t>
            </a:r>
          </a:p>
        </p:txBody>
      </p:sp>
      <p:sp>
        <p:nvSpPr>
          <p:cNvPr id="15" name="Subtitle 2"/>
          <p:cNvSpPr>
            <a:spLocks noGrp="1"/>
          </p:cNvSpPr>
          <p:nvPr>
            <p:ph type="subTitle" idx="1" hasCustomPrompt="1"/>
          </p:nvPr>
        </p:nvSpPr>
        <p:spPr>
          <a:xfrm>
            <a:off x="685800" y="4114800"/>
            <a:ext cx="3429000" cy="1600200"/>
          </a:xfrm>
        </p:spPr>
        <p:txBody>
          <a:bodyPr>
            <a:normAutofit/>
          </a:bodyPr>
          <a:lstStyle>
            <a:lvl1pPr marL="0" indent="0" algn="l">
              <a:buNone/>
              <a:defRPr sz="18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cxnSp>
        <p:nvCxnSpPr>
          <p:cNvPr id="16" name="Straight Connector 15"/>
          <p:cNvCxnSpPr/>
          <p:nvPr userDrawn="1"/>
        </p:nvCxnSpPr>
        <p:spPr>
          <a:xfrm>
            <a:off x="762000" y="3886200"/>
            <a:ext cx="320040" cy="0"/>
          </a:xfrm>
          <a:prstGeom prst="line">
            <a:avLst/>
          </a:prstGeom>
          <a:ln w="19050">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11" name="Pictur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91522" y="685800"/>
            <a:ext cx="1813366" cy="544010"/>
          </a:xfrm>
          <a:prstGeom prst="rect">
            <a:avLst/>
          </a:prstGeom>
          <a:effectLst>
            <a:outerShdw blurRad="254000" dir="2700000" algn="tl" rotWithShape="0">
              <a:srgbClr val="000000">
                <a:alpha val="20000"/>
              </a:srgbClr>
            </a:outerShdw>
          </a:effectLst>
        </p:spPr>
      </p:pic>
    </p:spTree>
    <p:extLst>
      <p:ext uri="{BB962C8B-B14F-4D97-AF65-F5344CB8AC3E}">
        <p14:creationId xmlns:p14="http://schemas.microsoft.com/office/powerpoint/2010/main" val="32527712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Divider - Full Red">
    <p:bg>
      <p:bgPr>
        <a:solidFill>
          <a:srgbClr val="BA0C2F"/>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143000" y="827782"/>
            <a:ext cx="5486400" cy="1077218"/>
          </a:xfrm>
        </p:spPr>
        <p:txBody>
          <a:bodyPr wrap="square" anchor="t" anchorCtr="0">
            <a:spAutoFit/>
          </a:bodyPr>
          <a:lstStyle>
            <a:lvl1pPr>
              <a:defRPr sz="3200">
                <a:solidFill>
                  <a:srgbClr val="FFFFFF"/>
                </a:solidFill>
              </a:defRPr>
            </a:lvl1pPr>
          </a:lstStyle>
          <a:p>
            <a:r>
              <a:rPr lang="en-US" dirty="0"/>
              <a:t>CLICK TO EDIT MASTER TITLE STYLE</a:t>
            </a:r>
          </a:p>
        </p:txBody>
      </p:sp>
      <p:sp>
        <p:nvSpPr>
          <p:cNvPr id="3" name="Date Placeholder 2"/>
          <p:cNvSpPr>
            <a:spLocks noGrp="1"/>
          </p:cNvSpPr>
          <p:nvPr>
            <p:ph type="dt" sz="half" idx="10"/>
          </p:nvPr>
        </p:nvSpPr>
        <p:spPr/>
        <p:txBody>
          <a:bodyPr/>
          <a:lstStyle>
            <a:lvl1pPr>
              <a:defRPr>
                <a:solidFill>
                  <a:srgbClr val="FFFFFF"/>
                </a:solidFill>
              </a:defRPr>
            </a:lvl1pPr>
          </a:lstStyle>
          <a:p>
            <a:fld id="{C3349C05-927F-3348-96DF-9086CF2761D6}" type="datetime1">
              <a:rPr lang="en-US" smtClean="0"/>
              <a:t>7/28/20</a:t>
            </a:fld>
            <a:endParaRPr lang="en-US"/>
          </a:p>
        </p:txBody>
      </p:sp>
      <p:sp>
        <p:nvSpPr>
          <p:cNvPr id="4" name="Footer Placeholder 3"/>
          <p:cNvSpPr>
            <a:spLocks noGrp="1"/>
          </p:cNvSpPr>
          <p:nvPr>
            <p:ph type="ftr" sz="quarter" idx="11"/>
          </p:nvPr>
        </p:nvSpPr>
        <p:spPr/>
        <p:txBody>
          <a:bodyPr/>
          <a:lstStyle>
            <a:lvl1pPr>
              <a:defRPr>
                <a:solidFill>
                  <a:srgbClr val="FFFFFF"/>
                </a:solidFill>
              </a:defRPr>
            </a:lvl1pPr>
          </a:lstStyle>
          <a:p>
            <a:r>
              <a:rPr lang="en-US"/>
              <a:t>FOOTER GOES HERE</a:t>
            </a:r>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42782948-4DBE-204D-AB9E-B65E067054AE}" type="slidenum">
              <a:rPr lang="en-US" smtClean="0"/>
              <a:pPr/>
              <a:t>‹Nº›</a:t>
            </a:fld>
            <a:endParaRPr lang="en-US"/>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92285" y="5943600"/>
            <a:ext cx="1524000" cy="457200"/>
          </a:xfrm>
          <a:prstGeom prst="rect">
            <a:avLst/>
          </a:prstGeom>
        </p:spPr>
      </p:pic>
      <p:cxnSp>
        <p:nvCxnSpPr>
          <p:cNvPr id="7" name="Straight Connector 6"/>
          <p:cNvCxnSpPr/>
          <p:nvPr userDrawn="1"/>
        </p:nvCxnSpPr>
        <p:spPr>
          <a:xfrm>
            <a:off x="746760" y="990600"/>
            <a:ext cx="320040" cy="0"/>
          </a:xfrm>
          <a:prstGeom prst="line">
            <a:avLst/>
          </a:prstGeom>
          <a:ln w="19050">
            <a:solidFill>
              <a:srgbClr val="FFFFFF"/>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34963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Red/Gray 1 Content">
    <p:bg>
      <p:bgPr>
        <a:solidFill>
          <a:srgbClr val="E7E7E5"/>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1600200"/>
            <a:ext cx="7772400" cy="4572000"/>
          </a:xfrm>
        </p:spPr>
        <p:txBody>
          <a:bodyPr/>
          <a:lstStyle/>
          <a:p>
            <a:pPr lvl="0"/>
            <a:r>
              <a:rPr lang="en-US"/>
              <a:t>Click to edit Master text styles</a:t>
            </a:r>
          </a:p>
          <a:p>
            <a:pPr lvl="1"/>
            <a:r>
              <a:rPr lang="en-US"/>
              <a:t>Second level</a:t>
            </a:r>
          </a:p>
        </p:txBody>
      </p:sp>
      <p:sp>
        <p:nvSpPr>
          <p:cNvPr id="8" name="Date Placeholder 3"/>
          <p:cNvSpPr>
            <a:spLocks noGrp="1"/>
          </p:cNvSpPr>
          <p:nvPr>
            <p:ph type="dt" sz="half" idx="2"/>
          </p:nvPr>
        </p:nvSpPr>
        <p:spPr>
          <a:xfrm>
            <a:off x="152400" y="6520934"/>
            <a:ext cx="2133600" cy="184666"/>
          </a:xfrm>
          <a:prstGeom prst="rect">
            <a:avLst/>
          </a:prstGeom>
        </p:spPr>
        <p:txBody>
          <a:bodyPr vert="horz" lIns="91440" tIns="45720" rIns="91440" bIns="45720" rtlCol="0" anchor="ctr">
            <a:spAutoFit/>
          </a:bodyPr>
          <a:lstStyle>
            <a:lvl1pPr algn="l">
              <a:defRPr sz="600" b="0" i="0">
                <a:solidFill>
                  <a:srgbClr val="6C6463"/>
                </a:solidFill>
                <a:latin typeface="Gill Sans MT"/>
                <a:cs typeface="Gill Sans MT"/>
              </a:defRPr>
            </a:lvl1pPr>
          </a:lstStyle>
          <a:p>
            <a:fld id="{414FB1AD-D69E-B741-965A-0BAE826C2FA6}" type="datetime1">
              <a:rPr lang="en-US" smtClean="0"/>
              <a:pPr/>
              <a:t>7/28/20</a:t>
            </a:fld>
            <a:endParaRPr lang="en-US"/>
          </a:p>
        </p:txBody>
      </p:sp>
      <p:sp>
        <p:nvSpPr>
          <p:cNvPr id="9" name="Footer Placeholder 4"/>
          <p:cNvSpPr>
            <a:spLocks noGrp="1"/>
          </p:cNvSpPr>
          <p:nvPr>
            <p:ph type="ftr" sz="quarter" idx="3"/>
          </p:nvPr>
        </p:nvSpPr>
        <p:spPr>
          <a:xfrm>
            <a:off x="3124200" y="6520934"/>
            <a:ext cx="2895600" cy="184666"/>
          </a:xfrm>
          <a:prstGeom prst="rect">
            <a:avLst/>
          </a:prstGeom>
        </p:spPr>
        <p:txBody>
          <a:bodyPr vert="horz" lIns="91440" tIns="45720" rIns="91440" bIns="45720" rtlCol="0" anchor="ctr">
            <a:spAutoFit/>
          </a:bodyPr>
          <a:lstStyle>
            <a:lvl1pPr algn="ctr">
              <a:defRPr sz="600" b="0" i="0">
                <a:solidFill>
                  <a:srgbClr val="6C6463"/>
                </a:solidFill>
                <a:latin typeface="Gill Sans MT"/>
                <a:cs typeface="Gill Sans MT"/>
              </a:defRPr>
            </a:lvl1pPr>
          </a:lstStyle>
          <a:p>
            <a:r>
              <a:rPr lang="en-US"/>
              <a:t>FOOTER GOES HERE</a:t>
            </a:r>
          </a:p>
        </p:txBody>
      </p:sp>
      <p:sp>
        <p:nvSpPr>
          <p:cNvPr id="10" name="Slide Number Placeholder 5"/>
          <p:cNvSpPr>
            <a:spLocks noGrp="1"/>
          </p:cNvSpPr>
          <p:nvPr>
            <p:ph type="sldNum" sz="quarter" idx="4"/>
          </p:nvPr>
        </p:nvSpPr>
        <p:spPr>
          <a:xfrm>
            <a:off x="6858000" y="6520934"/>
            <a:ext cx="2133600" cy="184666"/>
          </a:xfrm>
          <a:prstGeom prst="rect">
            <a:avLst/>
          </a:prstGeom>
        </p:spPr>
        <p:txBody>
          <a:bodyPr vert="horz" lIns="91440" tIns="45720" rIns="91440" bIns="45720" rtlCol="0" anchor="ctr">
            <a:spAutoFit/>
          </a:bodyPr>
          <a:lstStyle>
            <a:lvl1pPr algn="r">
              <a:defRPr sz="600" b="0" i="0">
                <a:solidFill>
                  <a:srgbClr val="6C6463"/>
                </a:solidFill>
                <a:latin typeface="Gill Sans MT"/>
                <a:cs typeface="Gill Sans MT"/>
              </a:defRPr>
            </a:lvl1pPr>
          </a:lstStyle>
          <a:p>
            <a:fld id="{42782948-4DBE-204D-AB9E-B65E067054AE}" type="slidenum">
              <a:rPr lang="en-US" smtClean="0"/>
              <a:pPr/>
              <a:t>‹Nº›</a:t>
            </a:fld>
            <a:endParaRPr lang="en-US"/>
          </a:p>
        </p:txBody>
      </p:sp>
      <p:sp>
        <p:nvSpPr>
          <p:cNvPr id="11" name="Title 1"/>
          <p:cNvSpPr>
            <a:spLocks noGrp="1"/>
          </p:cNvSpPr>
          <p:nvPr>
            <p:ph type="title" hasCustomPrompt="1"/>
          </p:nvPr>
        </p:nvSpPr>
        <p:spPr>
          <a:xfrm>
            <a:off x="686104" y="457200"/>
            <a:ext cx="7772400" cy="914400"/>
          </a:xfrm>
        </p:spPr>
        <p:txBody>
          <a:bodyPr anchor="b" anchorCtr="0">
            <a:spAutoFit/>
          </a:bodyPr>
          <a:lstStyle>
            <a:lvl1pPr>
              <a:defRPr>
                <a:solidFill>
                  <a:srgbClr val="BA0C2F"/>
                </a:solidFill>
              </a:defRPr>
            </a:lvl1pPr>
          </a:lstStyle>
          <a:p>
            <a:r>
              <a:rPr lang="en-US" dirty="0"/>
              <a:t>CLICK TO EDIT MASTER TITLE STYLE</a:t>
            </a:r>
          </a:p>
        </p:txBody>
      </p:sp>
    </p:spTree>
    <p:extLst>
      <p:ext uri="{BB962C8B-B14F-4D97-AF65-F5344CB8AC3E}">
        <p14:creationId xmlns:p14="http://schemas.microsoft.com/office/powerpoint/2010/main" val="11160972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Red/Gray 2 Content">
    <p:bg>
      <p:bgPr>
        <a:solidFill>
          <a:srgbClr val="E7E7E5"/>
        </a:solidFill>
        <a:effectLst/>
      </p:bgPr>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86104" y="1600200"/>
            <a:ext cx="3809696" cy="4572000"/>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sz="1600">
                <a:solidFill>
                  <a:srgbClr val="6C6463"/>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p:txBody>
      </p:sp>
      <p:sp>
        <p:nvSpPr>
          <p:cNvPr id="4" name="Content Placeholder 3"/>
          <p:cNvSpPr>
            <a:spLocks noGrp="1"/>
          </p:cNvSpPr>
          <p:nvPr>
            <p:ph sz="half" idx="2"/>
          </p:nvPr>
        </p:nvSpPr>
        <p:spPr>
          <a:xfrm>
            <a:off x="4648200" y="1600200"/>
            <a:ext cx="3810304" cy="4572000"/>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sz="1600">
                <a:solidFill>
                  <a:srgbClr val="6C6463"/>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p:txBody>
      </p:sp>
      <p:sp>
        <p:nvSpPr>
          <p:cNvPr id="5" name="Date Placeholder 4"/>
          <p:cNvSpPr>
            <a:spLocks noGrp="1"/>
          </p:cNvSpPr>
          <p:nvPr>
            <p:ph type="dt" sz="half" idx="10"/>
          </p:nvPr>
        </p:nvSpPr>
        <p:spPr/>
        <p:txBody>
          <a:bodyPr/>
          <a:lstStyle>
            <a:lvl1pPr>
              <a:defRPr>
                <a:solidFill>
                  <a:srgbClr val="6C6463"/>
                </a:solidFill>
              </a:defRPr>
            </a:lvl1pPr>
          </a:lstStyle>
          <a:p>
            <a:fld id="{AB18E012-EC0C-1649-A039-CB178266D114}" type="datetime1">
              <a:rPr lang="en-US" smtClean="0"/>
              <a:t>7/28/20</a:t>
            </a:fld>
            <a:endParaRPr lang="en-US"/>
          </a:p>
        </p:txBody>
      </p:sp>
      <p:sp>
        <p:nvSpPr>
          <p:cNvPr id="6" name="Footer Placeholder 5"/>
          <p:cNvSpPr>
            <a:spLocks noGrp="1"/>
          </p:cNvSpPr>
          <p:nvPr>
            <p:ph type="ftr" sz="quarter" idx="11"/>
          </p:nvPr>
        </p:nvSpPr>
        <p:spPr/>
        <p:txBody>
          <a:bodyPr/>
          <a:lstStyle>
            <a:lvl1pPr>
              <a:defRPr>
                <a:solidFill>
                  <a:srgbClr val="6C6463"/>
                </a:solidFill>
              </a:defRPr>
            </a:lvl1pPr>
          </a:lstStyle>
          <a:p>
            <a:r>
              <a:rPr lang="en-US"/>
              <a:t>FOOTER GOES HERE</a:t>
            </a:r>
          </a:p>
        </p:txBody>
      </p:sp>
      <p:sp>
        <p:nvSpPr>
          <p:cNvPr id="7" name="Slide Number Placeholder 6"/>
          <p:cNvSpPr>
            <a:spLocks noGrp="1"/>
          </p:cNvSpPr>
          <p:nvPr>
            <p:ph type="sldNum" sz="quarter" idx="12"/>
          </p:nvPr>
        </p:nvSpPr>
        <p:spPr/>
        <p:txBody>
          <a:bodyPr/>
          <a:lstStyle>
            <a:lvl1pPr>
              <a:defRPr>
                <a:solidFill>
                  <a:srgbClr val="6C6463"/>
                </a:solidFill>
              </a:defRPr>
            </a:lvl1pPr>
          </a:lstStyle>
          <a:p>
            <a:fld id="{42782948-4DBE-204D-AB9E-B65E067054AE}" type="slidenum">
              <a:rPr lang="en-US" smtClean="0"/>
              <a:pPr/>
              <a:t>‹Nº›</a:t>
            </a:fld>
            <a:endParaRPr lang="en-US"/>
          </a:p>
        </p:txBody>
      </p:sp>
      <p:sp>
        <p:nvSpPr>
          <p:cNvPr id="10" name="Title 1"/>
          <p:cNvSpPr>
            <a:spLocks noGrp="1"/>
          </p:cNvSpPr>
          <p:nvPr>
            <p:ph type="title" hasCustomPrompt="1"/>
          </p:nvPr>
        </p:nvSpPr>
        <p:spPr>
          <a:xfrm>
            <a:off x="686104" y="457200"/>
            <a:ext cx="7772400" cy="914400"/>
          </a:xfrm>
        </p:spPr>
        <p:txBody>
          <a:bodyPr anchor="b" anchorCtr="0">
            <a:spAutoFit/>
          </a:bodyPr>
          <a:lstStyle>
            <a:lvl1pPr>
              <a:defRPr>
                <a:solidFill>
                  <a:srgbClr val="BA0C2F"/>
                </a:solidFill>
              </a:defRPr>
            </a:lvl1pPr>
          </a:lstStyle>
          <a:p>
            <a:r>
              <a:rPr lang="en-US" dirty="0"/>
              <a:t>CLICK TO EDIT MASTER TITLE STYLE</a:t>
            </a:r>
          </a:p>
        </p:txBody>
      </p:sp>
    </p:spTree>
    <p:extLst>
      <p:ext uri="{BB962C8B-B14F-4D97-AF65-F5344CB8AC3E}">
        <p14:creationId xmlns:p14="http://schemas.microsoft.com/office/powerpoint/2010/main" val="9860425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Red/Gray 3 Content">
    <p:bg>
      <p:bgPr>
        <a:solidFill>
          <a:srgbClr val="E7E7E5"/>
        </a:solidFill>
        <a:effectLst/>
      </p:bgPr>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86104" y="1600200"/>
            <a:ext cx="2514296" cy="4572000"/>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sz="1600">
                <a:solidFill>
                  <a:srgbClr val="FFFFFF"/>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p:txBody>
      </p:sp>
      <p:sp>
        <p:nvSpPr>
          <p:cNvPr id="4" name="Content Placeholder 3"/>
          <p:cNvSpPr>
            <a:spLocks noGrp="1"/>
          </p:cNvSpPr>
          <p:nvPr>
            <p:ph sz="half" idx="2"/>
          </p:nvPr>
        </p:nvSpPr>
        <p:spPr>
          <a:xfrm>
            <a:off x="5943600" y="1600200"/>
            <a:ext cx="2514904" cy="4572000"/>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sz="1600">
                <a:solidFill>
                  <a:srgbClr val="FFFFFF"/>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p:txBody>
      </p:sp>
      <p:sp>
        <p:nvSpPr>
          <p:cNvPr id="5" name="Date Placeholder 4"/>
          <p:cNvSpPr>
            <a:spLocks noGrp="1"/>
          </p:cNvSpPr>
          <p:nvPr>
            <p:ph type="dt" sz="half" idx="10"/>
          </p:nvPr>
        </p:nvSpPr>
        <p:spPr/>
        <p:txBody>
          <a:bodyPr/>
          <a:lstStyle>
            <a:lvl1pPr>
              <a:defRPr>
                <a:solidFill>
                  <a:srgbClr val="6C6463"/>
                </a:solidFill>
              </a:defRPr>
            </a:lvl1pPr>
          </a:lstStyle>
          <a:p>
            <a:fld id="{39C62A9A-2216-F44B-AFF9-136AA601C377}" type="datetime1">
              <a:rPr lang="en-US" smtClean="0"/>
              <a:t>7/28/20</a:t>
            </a:fld>
            <a:endParaRPr lang="en-US"/>
          </a:p>
        </p:txBody>
      </p:sp>
      <p:sp>
        <p:nvSpPr>
          <p:cNvPr id="6" name="Footer Placeholder 5"/>
          <p:cNvSpPr>
            <a:spLocks noGrp="1"/>
          </p:cNvSpPr>
          <p:nvPr>
            <p:ph type="ftr" sz="quarter" idx="11"/>
          </p:nvPr>
        </p:nvSpPr>
        <p:spPr/>
        <p:txBody>
          <a:bodyPr/>
          <a:lstStyle>
            <a:lvl1pPr>
              <a:defRPr>
                <a:solidFill>
                  <a:srgbClr val="6C6463"/>
                </a:solidFill>
              </a:defRPr>
            </a:lvl1pPr>
          </a:lstStyle>
          <a:p>
            <a:r>
              <a:rPr lang="en-US"/>
              <a:t>FOOTER GOES HERE</a:t>
            </a:r>
          </a:p>
        </p:txBody>
      </p:sp>
      <p:sp>
        <p:nvSpPr>
          <p:cNvPr id="7" name="Slide Number Placeholder 6"/>
          <p:cNvSpPr>
            <a:spLocks noGrp="1"/>
          </p:cNvSpPr>
          <p:nvPr>
            <p:ph type="sldNum" sz="quarter" idx="12"/>
          </p:nvPr>
        </p:nvSpPr>
        <p:spPr/>
        <p:txBody>
          <a:bodyPr/>
          <a:lstStyle>
            <a:lvl1pPr>
              <a:defRPr>
                <a:solidFill>
                  <a:srgbClr val="6C6463"/>
                </a:solidFill>
              </a:defRPr>
            </a:lvl1pPr>
          </a:lstStyle>
          <a:p>
            <a:fld id="{42782948-4DBE-204D-AB9E-B65E067054AE}" type="slidenum">
              <a:rPr lang="en-US" smtClean="0"/>
              <a:pPr/>
              <a:t>‹Nº›</a:t>
            </a:fld>
            <a:endParaRPr lang="en-US"/>
          </a:p>
        </p:txBody>
      </p:sp>
      <p:sp>
        <p:nvSpPr>
          <p:cNvPr id="9" name="Title 1"/>
          <p:cNvSpPr>
            <a:spLocks noGrp="1"/>
          </p:cNvSpPr>
          <p:nvPr>
            <p:ph type="title" hasCustomPrompt="1"/>
          </p:nvPr>
        </p:nvSpPr>
        <p:spPr>
          <a:xfrm>
            <a:off x="686104" y="457200"/>
            <a:ext cx="7772400" cy="914400"/>
          </a:xfrm>
        </p:spPr>
        <p:txBody>
          <a:bodyPr anchor="b" anchorCtr="0">
            <a:spAutoFit/>
          </a:bodyPr>
          <a:lstStyle>
            <a:lvl1pPr>
              <a:defRPr>
                <a:solidFill>
                  <a:srgbClr val="BA0C2F"/>
                </a:solidFill>
              </a:defRPr>
            </a:lvl1pPr>
          </a:lstStyle>
          <a:p>
            <a:r>
              <a:rPr lang="en-US" dirty="0"/>
              <a:t>CLICK TO EDIT MASTER TITLE STYLE</a:t>
            </a:r>
          </a:p>
        </p:txBody>
      </p:sp>
      <p:sp>
        <p:nvSpPr>
          <p:cNvPr id="10" name="Content Placeholder 3"/>
          <p:cNvSpPr>
            <a:spLocks noGrp="1"/>
          </p:cNvSpPr>
          <p:nvPr>
            <p:ph sz="half" idx="13"/>
          </p:nvPr>
        </p:nvSpPr>
        <p:spPr>
          <a:xfrm>
            <a:off x="3314548" y="1600200"/>
            <a:ext cx="2514904" cy="4572000"/>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sz="1600">
                <a:solidFill>
                  <a:srgbClr val="FFFFFF"/>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1909667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Red/Gray 1 Content + Bottom Photo">
    <p:bg>
      <p:bgPr>
        <a:solidFill>
          <a:srgbClr val="E7E7E5"/>
        </a:solidFill>
        <a:effectLst/>
      </p:bgPr>
    </p:bg>
    <p:spTree>
      <p:nvGrpSpPr>
        <p:cNvPr id="1" name=""/>
        <p:cNvGrpSpPr/>
        <p:nvPr/>
      </p:nvGrpSpPr>
      <p:grpSpPr>
        <a:xfrm>
          <a:off x="0" y="0"/>
          <a:ext cx="0" cy="0"/>
          <a:chOff x="0" y="0"/>
          <a:chExt cx="0" cy="0"/>
        </a:xfrm>
      </p:grpSpPr>
      <p:sp>
        <p:nvSpPr>
          <p:cNvPr id="12" name="Picture Placeholder 3"/>
          <p:cNvSpPr>
            <a:spLocks noGrp="1"/>
          </p:cNvSpPr>
          <p:nvPr>
            <p:ph type="pic" sz="quarter" idx="10" hasCustomPrompt="1"/>
          </p:nvPr>
        </p:nvSpPr>
        <p:spPr>
          <a:xfrm>
            <a:off x="152400" y="3429000"/>
            <a:ext cx="8839200" cy="3276600"/>
          </a:xfrm>
          <a:solidFill>
            <a:schemeClr val="bg1"/>
          </a:solidFill>
        </p:spPr>
        <p:txBody>
          <a:bodyPr>
            <a:norm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200">
                <a:solidFill>
                  <a:srgbClr val="6C6463"/>
                </a:solidFill>
              </a:defRPr>
            </a:lvl1pPr>
          </a:lstStyle>
          <a:p>
            <a:r>
              <a:rPr lang="en-US" dirty="0"/>
              <a:t>ADD PHOTO HERE</a:t>
            </a:r>
          </a:p>
        </p:txBody>
      </p:sp>
      <p:sp>
        <p:nvSpPr>
          <p:cNvPr id="3" name="Content Placeholder 2"/>
          <p:cNvSpPr>
            <a:spLocks noGrp="1"/>
          </p:cNvSpPr>
          <p:nvPr>
            <p:ph idx="1"/>
          </p:nvPr>
        </p:nvSpPr>
        <p:spPr>
          <a:xfrm>
            <a:off x="685800" y="1600200"/>
            <a:ext cx="7772400" cy="1600200"/>
          </a:xfrm>
        </p:spPr>
        <p:txBody>
          <a:bodyPr/>
          <a:lstStyle>
            <a:lvl1pPr>
              <a:defRPr>
                <a:solidFill>
                  <a:srgbClr val="6C6463"/>
                </a:solidFill>
              </a:defRPr>
            </a:lvl1pPr>
            <a:lvl2pPr>
              <a:defRPr>
                <a:solidFill>
                  <a:srgbClr val="6C6463"/>
                </a:solidFill>
              </a:defRPr>
            </a:lvl2pPr>
            <a:lvl3pPr>
              <a:defRPr>
                <a:solidFill>
                  <a:srgbClr val="6C6463"/>
                </a:solidFill>
              </a:defRPr>
            </a:lvl3pPr>
            <a:lvl4pPr>
              <a:defRPr>
                <a:solidFill>
                  <a:srgbClr val="6C6463"/>
                </a:solidFill>
              </a:defRPr>
            </a:lvl4pPr>
            <a:lvl5pPr>
              <a:defRPr>
                <a:solidFill>
                  <a:srgbClr val="FFFFFF"/>
                </a:solidFill>
              </a:defRPr>
            </a:lvl5pPr>
          </a:lstStyle>
          <a:p>
            <a:pPr lvl="0"/>
            <a:r>
              <a:rPr lang="en-US"/>
              <a:t>Click to edit Master text styles</a:t>
            </a:r>
          </a:p>
          <a:p>
            <a:pPr lvl="1"/>
            <a:r>
              <a:rPr lang="en-US"/>
              <a:t>Second level</a:t>
            </a:r>
          </a:p>
        </p:txBody>
      </p:sp>
      <p:sp>
        <p:nvSpPr>
          <p:cNvPr id="9" name="Date Placeholder 3"/>
          <p:cNvSpPr>
            <a:spLocks noGrp="1"/>
          </p:cNvSpPr>
          <p:nvPr>
            <p:ph type="dt" sz="half" idx="2"/>
          </p:nvPr>
        </p:nvSpPr>
        <p:spPr>
          <a:xfrm>
            <a:off x="152400" y="6520934"/>
            <a:ext cx="2133600" cy="184666"/>
          </a:xfrm>
          <a:prstGeom prst="rect">
            <a:avLst/>
          </a:prstGeom>
        </p:spPr>
        <p:txBody>
          <a:bodyPr vert="horz" lIns="91440" tIns="45720" rIns="91440" bIns="45720" rtlCol="0" anchor="ctr">
            <a:spAutoFit/>
          </a:bodyPr>
          <a:lstStyle>
            <a:lvl1pPr algn="l">
              <a:defRPr sz="600" b="0" i="0">
                <a:solidFill>
                  <a:srgbClr val="FFFFFF"/>
                </a:solidFill>
                <a:latin typeface="Gill Sans MT"/>
                <a:cs typeface="Gill Sans MT"/>
              </a:defRPr>
            </a:lvl1pPr>
          </a:lstStyle>
          <a:p>
            <a:fld id="{193355D5-F1DA-0F48-9E7E-0A3FEBF9FF84}" type="datetime1">
              <a:rPr lang="en-US" smtClean="0"/>
              <a:pPr/>
              <a:t>7/28/20</a:t>
            </a:fld>
            <a:endParaRPr lang="en-US"/>
          </a:p>
        </p:txBody>
      </p:sp>
      <p:sp>
        <p:nvSpPr>
          <p:cNvPr id="10" name="Footer Placeholder 4"/>
          <p:cNvSpPr>
            <a:spLocks noGrp="1"/>
          </p:cNvSpPr>
          <p:nvPr>
            <p:ph type="ftr" sz="quarter" idx="3"/>
          </p:nvPr>
        </p:nvSpPr>
        <p:spPr>
          <a:xfrm>
            <a:off x="3124200" y="6520934"/>
            <a:ext cx="2895600" cy="184666"/>
          </a:xfrm>
          <a:prstGeom prst="rect">
            <a:avLst/>
          </a:prstGeom>
        </p:spPr>
        <p:txBody>
          <a:bodyPr vert="horz" lIns="91440" tIns="45720" rIns="91440" bIns="45720" rtlCol="0" anchor="ctr">
            <a:spAutoFit/>
          </a:bodyPr>
          <a:lstStyle>
            <a:lvl1pPr algn="ctr">
              <a:defRPr sz="600" b="0" i="0">
                <a:solidFill>
                  <a:srgbClr val="FFFFFF"/>
                </a:solidFill>
                <a:latin typeface="Gill Sans MT"/>
                <a:cs typeface="Gill Sans MT"/>
              </a:defRPr>
            </a:lvl1pPr>
          </a:lstStyle>
          <a:p>
            <a:r>
              <a:rPr lang="en-US"/>
              <a:t>FOOTER GOES HERE</a:t>
            </a:r>
          </a:p>
        </p:txBody>
      </p:sp>
      <p:sp>
        <p:nvSpPr>
          <p:cNvPr id="11" name="Slide Number Placeholder 5"/>
          <p:cNvSpPr>
            <a:spLocks noGrp="1"/>
          </p:cNvSpPr>
          <p:nvPr>
            <p:ph type="sldNum" sz="quarter" idx="4"/>
          </p:nvPr>
        </p:nvSpPr>
        <p:spPr>
          <a:xfrm>
            <a:off x="6858000" y="6520934"/>
            <a:ext cx="2133600" cy="184666"/>
          </a:xfrm>
          <a:prstGeom prst="rect">
            <a:avLst/>
          </a:prstGeom>
        </p:spPr>
        <p:txBody>
          <a:bodyPr vert="horz" lIns="91440" tIns="45720" rIns="91440" bIns="45720" rtlCol="0" anchor="ctr">
            <a:spAutoFit/>
          </a:bodyPr>
          <a:lstStyle>
            <a:lvl1pPr algn="r">
              <a:defRPr sz="600" b="0" i="0">
                <a:solidFill>
                  <a:srgbClr val="FFFFFF"/>
                </a:solidFill>
                <a:latin typeface="Gill Sans MT"/>
                <a:cs typeface="Gill Sans MT"/>
              </a:defRPr>
            </a:lvl1pPr>
          </a:lstStyle>
          <a:p>
            <a:fld id="{42782948-4DBE-204D-AB9E-B65E067054AE}" type="slidenum">
              <a:rPr lang="en-US" smtClean="0"/>
              <a:pPr/>
              <a:t>‹Nº›</a:t>
            </a:fld>
            <a:endParaRPr lang="en-US"/>
          </a:p>
        </p:txBody>
      </p:sp>
      <p:sp>
        <p:nvSpPr>
          <p:cNvPr id="13" name="Title 1"/>
          <p:cNvSpPr>
            <a:spLocks noGrp="1"/>
          </p:cNvSpPr>
          <p:nvPr>
            <p:ph type="title" hasCustomPrompt="1"/>
          </p:nvPr>
        </p:nvSpPr>
        <p:spPr>
          <a:xfrm>
            <a:off x="686104" y="457200"/>
            <a:ext cx="7772400" cy="914400"/>
          </a:xfrm>
        </p:spPr>
        <p:txBody>
          <a:bodyPr anchor="b" anchorCtr="0">
            <a:spAutoFit/>
          </a:bodyPr>
          <a:lstStyle>
            <a:lvl1pPr>
              <a:defRPr>
                <a:solidFill>
                  <a:srgbClr val="BA0C2F"/>
                </a:solidFill>
              </a:defRPr>
            </a:lvl1pPr>
          </a:lstStyle>
          <a:p>
            <a:r>
              <a:rPr lang="en-US" dirty="0"/>
              <a:t>CLICK TO EDIT MASTER TITLE STYLE</a:t>
            </a:r>
          </a:p>
        </p:txBody>
      </p:sp>
      <p:sp>
        <p:nvSpPr>
          <p:cNvPr id="14" name="Text Placeholder 4"/>
          <p:cNvSpPr>
            <a:spLocks noGrp="1"/>
          </p:cNvSpPr>
          <p:nvPr>
            <p:ph type="body" sz="quarter" idx="12" hasCustomPrompt="1"/>
          </p:nvPr>
        </p:nvSpPr>
        <p:spPr>
          <a:xfrm rot="16200000">
            <a:off x="7527667" y="4708266"/>
            <a:ext cx="2743200" cy="184666"/>
          </a:xfrm>
        </p:spPr>
        <p:txBody>
          <a:bodyPr>
            <a:spAutoFit/>
          </a:bodyPr>
          <a:lstStyle>
            <a:lvl1pPr marL="0" indent="0" algn="r">
              <a:buNone/>
              <a:defRPr sz="600" baseline="0">
                <a:solidFill>
                  <a:srgbClr val="FFFFFF"/>
                </a:solidFill>
              </a:defRPr>
            </a:lvl1pPr>
            <a:lvl2pPr marL="230187" indent="0">
              <a:buNone/>
              <a:defRPr sz="1800">
                <a:solidFill>
                  <a:schemeClr val="bg1"/>
                </a:solidFill>
              </a:defRPr>
            </a:lvl2pPr>
            <a:lvl3pPr marL="460375" indent="0">
              <a:buNone/>
              <a:defRPr sz="1600">
                <a:solidFill>
                  <a:schemeClr val="bg1"/>
                </a:solidFill>
              </a:defRPr>
            </a:lvl3pPr>
            <a:lvl4pPr marL="684212" indent="0">
              <a:buNone/>
              <a:defRPr sz="1400">
                <a:solidFill>
                  <a:schemeClr val="bg1"/>
                </a:solidFill>
              </a:defRPr>
            </a:lvl4pPr>
            <a:lvl5pPr marL="1025525" indent="0">
              <a:buNone/>
              <a:defRPr sz="1200">
                <a:solidFill>
                  <a:schemeClr val="bg1"/>
                </a:solidFill>
              </a:defRPr>
            </a:lvl5pPr>
          </a:lstStyle>
          <a:p>
            <a:pPr lvl="0"/>
            <a:r>
              <a:rPr lang="en-US" dirty="0"/>
              <a:t>ADD PHOTO CREDIT HERE</a:t>
            </a:r>
          </a:p>
        </p:txBody>
      </p:sp>
    </p:spTree>
    <p:extLst>
      <p:ext uri="{BB962C8B-B14F-4D97-AF65-F5344CB8AC3E}">
        <p14:creationId xmlns:p14="http://schemas.microsoft.com/office/powerpoint/2010/main" val="24701410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Red/Gray 1 Content + Right Photo">
    <p:bg>
      <p:bgPr>
        <a:solidFill>
          <a:srgbClr val="E7E7E5"/>
        </a:solidFill>
        <a:effectLst/>
      </p:bgPr>
    </p:bg>
    <p:spTree>
      <p:nvGrpSpPr>
        <p:cNvPr id="1" name=""/>
        <p:cNvGrpSpPr/>
        <p:nvPr/>
      </p:nvGrpSpPr>
      <p:grpSpPr>
        <a:xfrm>
          <a:off x="0" y="0"/>
          <a:ext cx="0" cy="0"/>
          <a:chOff x="0" y="0"/>
          <a:chExt cx="0" cy="0"/>
        </a:xfrm>
      </p:grpSpPr>
      <p:sp>
        <p:nvSpPr>
          <p:cNvPr id="10" name="Picture Placeholder 3"/>
          <p:cNvSpPr>
            <a:spLocks noGrp="1"/>
          </p:cNvSpPr>
          <p:nvPr>
            <p:ph type="pic" sz="quarter" idx="10" hasCustomPrompt="1"/>
          </p:nvPr>
        </p:nvSpPr>
        <p:spPr>
          <a:xfrm>
            <a:off x="4572000" y="152400"/>
            <a:ext cx="4419600" cy="6553200"/>
          </a:xfrm>
          <a:solidFill>
            <a:srgbClr val="FFFFFF"/>
          </a:solidFill>
        </p:spPr>
        <p:txBody>
          <a:bodyPr>
            <a:norm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200">
                <a:solidFill>
                  <a:srgbClr val="6C6463"/>
                </a:solidFill>
              </a:defRPr>
            </a:lvl1pPr>
          </a:lstStyle>
          <a:p>
            <a:r>
              <a:rPr lang="en-US" dirty="0"/>
              <a:t>ADD PHOTO HERE</a:t>
            </a:r>
          </a:p>
        </p:txBody>
      </p:sp>
      <p:sp>
        <p:nvSpPr>
          <p:cNvPr id="9" name="Date Placeholder 3"/>
          <p:cNvSpPr>
            <a:spLocks noGrp="1"/>
          </p:cNvSpPr>
          <p:nvPr>
            <p:ph type="dt" sz="half" idx="2"/>
          </p:nvPr>
        </p:nvSpPr>
        <p:spPr>
          <a:xfrm>
            <a:off x="152400" y="6520934"/>
            <a:ext cx="2133600" cy="184666"/>
          </a:xfrm>
          <a:prstGeom prst="rect">
            <a:avLst/>
          </a:prstGeom>
        </p:spPr>
        <p:txBody>
          <a:bodyPr vert="horz" lIns="91440" tIns="45720" rIns="91440" bIns="45720" rtlCol="0" anchor="ctr">
            <a:spAutoFit/>
          </a:bodyPr>
          <a:lstStyle>
            <a:lvl1pPr algn="l">
              <a:defRPr sz="600" b="0" i="0">
                <a:solidFill>
                  <a:srgbClr val="6C6463"/>
                </a:solidFill>
                <a:latin typeface="Gill Sans MT"/>
                <a:cs typeface="Gill Sans MT"/>
              </a:defRPr>
            </a:lvl1pPr>
          </a:lstStyle>
          <a:p>
            <a:fld id="{60FEB5C5-97E6-6B45-BBE4-F2449473BB96}" type="datetime1">
              <a:rPr lang="en-US" smtClean="0"/>
              <a:pPr/>
              <a:t>7/28/20</a:t>
            </a:fld>
            <a:endParaRPr lang="en-US"/>
          </a:p>
        </p:txBody>
      </p:sp>
      <p:sp>
        <p:nvSpPr>
          <p:cNvPr id="11" name="Slide Number Placeholder 5"/>
          <p:cNvSpPr>
            <a:spLocks noGrp="1"/>
          </p:cNvSpPr>
          <p:nvPr>
            <p:ph type="sldNum" sz="quarter" idx="4"/>
          </p:nvPr>
        </p:nvSpPr>
        <p:spPr>
          <a:xfrm>
            <a:off x="6858000" y="6520934"/>
            <a:ext cx="2133600" cy="184666"/>
          </a:xfrm>
          <a:prstGeom prst="rect">
            <a:avLst/>
          </a:prstGeom>
        </p:spPr>
        <p:txBody>
          <a:bodyPr vert="horz" lIns="91440" tIns="45720" rIns="91440" bIns="45720" rtlCol="0" anchor="ctr">
            <a:spAutoFit/>
          </a:bodyPr>
          <a:lstStyle>
            <a:lvl1pPr algn="r">
              <a:defRPr sz="600" b="0" i="0">
                <a:solidFill>
                  <a:srgbClr val="FFFFFF"/>
                </a:solidFill>
                <a:latin typeface="Gill Sans MT"/>
                <a:cs typeface="Gill Sans MT"/>
              </a:defRPr>
            </a:lvl1pPr>
          </a:lstStyle>
          <a:p>
            <a:fld id="{42782948-4DBE-204D-AB9E-B65E067054AE}" type="slidenum">
              <a:rPr lang="en-US" smtClean="0"/>
              <a:pPr/>
              <a:t>‹Nº›</a:t>
            </a:fld>
            <a:endParaRPr lang="en-US"/>
          </a:p>
        </p:txBody>
      </p:sp>
      <p:sp>
        <p:nvSpPr>
          <p:cNvPr id="14" name="Content Placeholder 2"/>
          <p:cNvSpPr>
            <a:spLocks noGrp="1"/>
          </p:cNvSpPr>
          <p:nvPr>
            <p:ph idx="1"/>
          </p:nvPr>
        </p:nvSpPr>
        <p:spPr>
          <a:xfrm>
            <a:off x="685800" y="2057401"/>
            <a:ext cx="3657600" cy="4114799"/>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a:solidFill>
                  <a:srgbClr val="FFFFFF"/>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5" name="Title 1"/>
          <p:cNvSpPr>
            <a:spLocks noGrp="1"/>
          </p:cNvSpPr>
          <p:nvPr>
            <p:ph type="title" hasCustomPrompt="1"/>
          </p:nvPr>
        </p:nvSpPr>
        <p:spPr>
          <a:xfrm>
            <a:off x="685800" y="408204"/>
            <a:ext cx="3657296" cy="1389888"/>
          </a:xfrm>
        </p:spPr>
        <p:txBody>
          <a:bodyPr wrap="square" anchor="b" anchorCtr="0">
            <a:spAutoFit/>
          </a:bodyPr>
          <a:lstStyle>
            <a:lvl1pPr>
              <a:defRPr>
                <a:solidFill>
                  <a:srgbClr val="BA0C2F"/>
                </a:solidFill>
              </a:defRPr>
            </a:lvl1pPr>
          </a:lstStyle>
          <a:p>
            <a:r>
              <a:rPr lang="en-US" dirty="0"/>
              <a:t>CLICK TO EDIT MASTER TITLE STYLE</a:t>
            </a:r>
          </a:p>
        </p:txBody>
      </p:sp>
      <p:sp>
        <p:nvSpPr>
          <p:cNvPr id="13" name="Text Placeholder 4"/>
          <p:cNvSpPr>
            <a:spLocks noGrp="1"/>
          </p:cNvSpPr>
          <p:nvPr>
            <p:ph type="body" sz="quarter" idx="12" hasCustomPrompt="1"/>
          </p:nvPr>
        </p:nvSpPr>
        <p:spPr>
          <a:xfrm rot="16200000">
            <a:off x="7527667" y="1431666"/>
            <a:ext cx="2743200" cy="184666"/>
          </a:xfrm>
        </p:spPr>
        <p:txBody>
          <a:bodyPr>
            <a:spAutoFit/>
          </a:bodyPr>
          <a:lstStyle>
            <a:lvl1pPr marL="0" indent="0" algn="r">
              <a:buNone/>
              <a:defRPr sz="600" baseline="0">
                <a:solidFill>
                  <a:srgbClr val="FFFFFF"/>
                </a:solidFill>
              </a:defRPr>
            </a:lvl1pPr>
            <a:lvl2pPr marL="230187" indent="0">
              <a:buNone/>
              <a:defRPr sz="1800">
                <a:solidFill>
                  <a:schemeClr val="bg1"/>
                </a:solidFill>
              </a:defRPr>
            </a:lvl2pPr>
            <a:lvl3pPr marL="460375" indent="0">
              <a:buNone/>
              <a:defRPr sz="1600">
                <a:solidFill>
                  <a:schemeClr val="bg1"/>
                </a:solidFill>
              </a:defRPr>
            </a:lvl3pPr>
            <a:lvl4pPr marL="684212" indent="0">
              <a:buNone/>
              <a:defRPr sz="1400">
                <a:solidFill>
                  <a:schemeClr val="bg1"/>
                </a:solidFill>
              </a:defRPr>
            </a:lvl4pPr>
            <a:lvl5pPr marL="1025525" indent="0">
              <a:buNone/>
              <a:defRPr sz="1200">
                <a:solidFill>
                  <a:schemeClr val="bg1"/>
                </a:solidFill>
              </a:defRPr>
            </a:lvl5pPr>
          </a:lstStyle>
          <a:p>
            <a:pPr lvl="0"/>
            <a:r>
              <a:rPr lang="en-US" dirty="0"/>
              <a:t>ADD PHOTO CREDIT HERE</a:t>
            </a:r>
          </a:p>
        </p:txBody>
      </p:sp>
    </p:spTree>
    <p:extLst>
      <p:ext uri="{BB962C8B-B14F-4D97-AF65-F5344CB8AC3E}">
        <p14:creationId xmlns:p14="http://schemas.microsoft.com/office/powerpoint/2010/main" val="25601144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Red/Gray Title Only">
    <p:bg>
      <p:bgPr>
        <a:solidFill>
          <a:srgbClr val="E7E7E5"/>
        </a:solidFill>
        <a:effectLst/>
      </p:bgPr>
    </p:bg>
    <p:spTree>
      <p:nvGrpSpPr>
        <p:cNvPr id="1" name=""/>
        <p:cNvGrpSpPr/>
        <p:nvPr/>
      </p:nvGrpSpPr>
      <p:grpSpPr>
        <a:xfrm>
          <a:off x="0" y="0"/>
          <a:ext cx="0" cy="0"/>
          <a:chOff x="0" y="0"/>
          <a:chExt cx="0" cy="0"/>
        </a:xfrm>
      </p:grpSpPr>
      <p:sp>
        <p:nvSpPr>
          <p:cNvPr id="10" name="Picture Placeholder 3"/>
          <p:cNvSpPr>
            <a:spLocks noGrp="1"/>
          </p:cNvSpPr>
          <p:nvPr>
            <p:ph type="pic" sz="quarter" idx="10" hasCustomPrompt="1"/>
          </p:nvPr>
        </p:nvSpPr>
        <p:spPr>
          <a:xfrm>
            <a:off x="152400" y="152400"/>
            <a:ext cx="4419600" cy="6553200"/>
          </a:xfrm>
          <a:solidFill>
            <a:srgbClr val="FFFFFF"/>
          </a:solidFill>
        </p:spPr>
        <p:txBody>
          <a:bodyPr>
            <a:norm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200">
                <a:solidFill>
                  <a:srgbClr val="6C6463"/>
                </a:solidFill>
              </a:defRPr>
            </a:lvl1pPr>
          </a:lstStyle>
          <a:p>
            <a:r>
              <a:rPr lang="en-US" dirty="0"/>
              <a:t>ADD PHOTO HERE</a:t>
            </a:r>
          </a:p>
        </p:txBody>
      </p:sp>
      <p:sp>
        <p:nvSpPr>
          <p:cNvPr id="9" name="Date Placeholder 3"/>
          <p:cNvSpPr>
            <a:spLocks noGrp="1"/>
          </p:cNvSpPr>
          <p:nvPr>
            <p:ph type="dt" sz="half" idx="2"/>
          </p:nvPr>
        </p:nvSpPr>
        <p:spPr>
          <a:xfrm>
            <a:off x="152400" y="6520934"/>
            <a:ext cx="2133600" cy="184666"/>
          </a:xfrm>
          <a:prstGeom prst="rect">
            <a:avLst/>
          </a:prstGeom>
        </p:spPr>
        <p:txBody>
          <a:bodyPr vert="horz" lIns="91440" tIns="45720" rIns="91440" bIns="45720" rtlCol="0" anchor="ctr">
            <a:spAutoFit/>
          </a:bodyPr>
          <a:lstStyle>
            <a:lvl1pPr algn="l">
              <a:defRPr sz="600" b="0" i="0">
                <a:solidFill>
                  <a:schemeClr val="bg1"/>
                </a:solidFill>
                <a:latin typeface="Gill Sans MT"/>
                <a:cs typeface="Gill Sans MT"/>
              </a:defRPr>
            </a:lvl1pPr>
          </a:lstStyle>
          <a:p>
            <a:fld id="{60FEB5C5-97E6-6B45-BBE4-F2449473BB96}" type="datetime1">
              <a:rPr lang="en-US" smtClean="0"/>
              <a:pPr/>
              <a:t>7/28/20</a:t>
            </a:fld>
            <a:endParaRPr lang="en-US"/>
          </a:p>
        </p:txBody>
      </p:sp>
      <p:sp>
        <p:nvSpPr>
          <p:cNvPr id="11" name="Slide Number Placeholder 5"/>
          <p:cNvSpPr>
            <a:spLocks noGrp="1"/>
          </p:cNvSpPr>
          <p:nvPr>
            <p:ph type="sldNum" sz="quarter" idx="4"/>
          </p:nvPr>
        </p:nvSpPr>
        <p:spPr>
          <a:xfrm>
            <a:off x="6858000" y="6520934"/>
            <a:ext cx="2133600" cy="184666"/>
          </a:xfrm>
          <a:prstGeom prst="rect">
            <a:avLst/>
          </a:prstGeom>
        </p:spPr>
        <p:txBody>
          <a:bodyPr vert="horz" lIns="91440" tIns="45720" rIns="91440" bIns="45720" rtlCol="0" anchor="ctr">
            <a:spAutoFit/>
          </a:bodyPr>
          <a:lstStyle>
            <a:lvl1pPr algn="r">
              <a:defRPr sz="600" b="0" i="0">
                <a:solidFill>
                  <a:srgbClr val="6C6463"/>
                </a:solidFill>
                <a:latin typeface="Gill Sans MT"/>
                <a:cs typeface="Gill Sans MT"/>
              </a:defRPr>
            </a:lvl1pPr>
          </a:lstStyle>
          <a:p>
            <a:fld id="{42782948-4DBE-204D-AB9E-B65E067054AE}" type="slidenum">
              <a:rPr lang="en-US" smtClean="0"/>
              <a:pPr/>
              <a:t>‹Nº›</a:t>
            </a:fld>
            <a:endParaRPr lang="en-US"/>
          </a:p>
        </p:txBody>
      </p:sp>
      <p:sp>
        <p:nvSpPr>
          <p:cNvPr id="13" name="Text Placeholder 4"/>
          <p:cNvSpPr>
            <a:spLocks noGrp="1"/>
          </p:cNvSpPr>
          <p:nvPr>
            <p:ph type="body" sz="quarter" idx="12" hasCustomPrompt="1"/>
          </p:nvPr>
        </p:nvSpPr>
        <p:spPr>
          <a:xfrm rot="16200000">
            <a:off x="3108067" y="1431666"/>
            <a:ext cx="2743200" cy="184666"/>
          </a:xfrm>
        </p:spPr>
        <p:txBody>
          <a:bodyPr>
            <a:spAutoFit/>
          </a:bodyPr>
          <a:lstStyle>
            <a:lvl1pPr marL="0" indent="0" algn="r">
              <a:buNone/>
              <a:defRPr sz="600" baseline="0">
                <a:solidFill>
                  <a:srgbClr val="FFFFFF"/>
                </a:solidFill>
              </a:defRPr>
            </a:lvl1pPr>
            <a:lvl2pPr marL="230187" indent="0">
              <a:buNone/>
              <a:defRPr sz="1800">
                <a:solidFill>
                  <a:schemeClr val="bg1"/>
                </a:solidFill>
              </a:defRPr>
            </a:lvl2pPr>
            <a:lvl3pPr marL="460375" indent="0">
              <a:buNone/>
              <a:defRPr sz="1600">
                <a:solidFill>
                  <a:schemeClr val="bg1"/>
                </a:solidFill>
              </a:defRPr>
            </a:lvl3pPr>
            <a:lvl4pPr marL="684212" indent="0">
              <a:buNone/>
              <a:defRPr sz="1400">
                <a:solidFill>
                  <a:schemeClr val="bg1"/>
                </a:solidFill>
              </a:defRPr>
            </a:lvl4pPr>
            <a:lvl5pPr marL="1025525" indent="0">
              <a:buNone/>
              <a:defRPr sz="1200">
                <a:solidFill>
                  <a:schemeClr val="bg1"/>
                </a:solidFill>
              </a:defRPr>
            </a:lvl5pPr>
          </a:lstStyle>
          <a:p>
            <a:pPr lvl="0"/>
            <a:r>
              <a:rPr lang="en-US" dirty="0"/>
              <a:t>ADD PHOTO CREDIT HERE</a:t>
            </a:r>
          </a:p>
        </p:txBody>
      </p:sp>
      <p:sp>
        <p:nvSpPr>
          <p:cNvPr id="16" name="Title 1"/>
          <p:cNvSpPr>
            <a:spLocks noGrp="1"/>
          </p:cNvSpPr>
          <p:nvPr>
            <p:ph type="title" hasCustomPrompt="1"/>
          </p:nvPr>
        </p:nvSpPr>
        <p:spPr>
          <a:xfrm>
            <a:off x="4877104" y="2971800"/>
            <a:ext cx="3885896" cy="954107"/>
          </a:xfrm>
        </p:spPr>
        <p:txBody>
          <a:bodyPr wrap="square" anchor="ctr" anchorCtr="0">
            <a:spAutoFit/>
          </a:bodyPr>
          <a:lstStyle>
            <a:lvl1pPr>
              <a:defRPr>
                <a:solidFill>
                  <a:srgbClr val="BA0C2F"/>
                </a:solidFill>
              </a:defRPr>
            </a:lvl1pPr>
          </a:lstStyle>
          <a:p>
            <a:r>
              <a:rPr lang="en-US" dirty="0"/>
              <a:t>CLICK TO EDIT MASTER TITLE STYLE</a:t>
            </a:r>
          </a:p>
        </p:txBody>
      </p:sp>
    </p:spTree>
    <p:extLst>
      <p:ext uri="{BB962C8B-B14F-4D97-AF65-F5344CB8AC3E}">
        <p14:creationId xmlns:p14="http://schemas.microsoft.com/office/powerpoint/2010/main" val="42392527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Red/White 1 Content">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1600200"/>
            <a:ext cx="7772400" cy="4572000"/>
          </a:xfrm>
        </p:spPr>
        <p:txBody>
          <a:bodyPr/>
          <a:lstStyle/>
          <a:p>
            <a:pPr lvl="0"/>
            <a:r>
              <a:rPr lang="en-US"/>
              <a:t>Click to edit Master text styles</a:t>
            </a:r>
          </a:p>
          <a:p>
            <a:pPr lvl="1"/>
            <a:r>
              <a:rPr lang="en-US"/>
              <a:t>Second level</a:t>
            </a:r>
          </a:p>
        </p:txBody>
      </p:sp>
      <p:sp>
        <p:nvSpPr>
          <p:cNvPr id="8" name="Date Placeholder 3"/>
          <p:cNvSpPr>
            <a:spLocks noGrp="1"/>
          </p:cNvSpPr>
          <p:nvPr>
            <p:ph type="dt" sz="half" idx="2"/>
          </p:nvPr>
        </p:nvSpPr>
        <p:spPr>
          <a:xfrm>
            <a:off x="152400" y="6520934"/>
            <a:ext cx="2133600" cy="184666"/>
          </a:xfrm>
          <a:prstGeom prst="rect">
            <a:avLst/>
          </a:prstGeom>
        </p:spPr>
        <p:txBody>
          <a:bodyPr vert="horz" lIns="91440" tIns="45720" rIns="91440" bIns="45720" rtlCol="0" anchor="ctr">
            <a:spAutoFit/>
          </a:bodyPr>
          <a:lstStyle>
            <a:lvl1pPr algn="l">
              <a:defRPr sz="600" b="0" i="0">
                <a:solidFill>
                  <a:srgbClr val="6C6463"/>
                </a:solidFill>
                <a:latin typeface="Gill Sans MT"/>
                <a:cs typeface="Gill Sans MT"/>
              </a:defRPr>
            </a:lvl1pPr>
          </a:lstStyle>
          <a:p>
            <a:fld id="{414FB1AD-D69E-B741-965A-0BAE826C2FA6}" type="datetime1">
              <a:rPr lang="en-US" smtClean="0"/>
              <a:pPr/>
              <a:t>7/28/20</a:t>
            </a:fld>
            <a:endParaRPr lang="en-US"/>
          </a:p>
        </p:txBody>
      </p:sp>
      <p:sp>
        <p:nvSpPr>
          <p:cNvPr id="9" name="Footer Placeholder 4"/>
          <p:cNvSpPr>
            <a:spLocks noGrp="1"/>
          </p:cNvSpPr>
          <p:nvPr>
            <p:ph type="ftr" sz="quarter" idx="3"/>
          </p:nvPr>
        </p:nvSpPr>
        <p:spPr>
          <a:xfrm>
            <a:off x="3124200" y="6520934"/>
            <a:ext cx="2895600" cy="184666"/>
          </a:xfrm>
          <a:prstGeom prst="rect">
            <a:avLst/>
          </a:prstGeom>
        </p:spPr>
        <p:txBody>
          <a:bodyPr vert="horz" lIns="91440" tIns="45720" rIns="91440" bIns="45720" rtlCol="0" anchor="ctr">
            <a:spAutoFit/>
          </a:bodyPr>
          <a:lstStyle>
            <a:lvl1pPr algn="ctr">
              <a:defRPr sz="600" b="0" i="0">
                <a:solidFill>
                  <a:srgbClr val="6C6463"/>
                </a:solidFill>
                <a:latin typeface="Gill Sans MT"/>
                <a:cs typeface="Gill Sans MT"/>
              </a:defRPr>
            </a:lvl1pPr>
          </a:lstStyle>
          <a:p>
            <a:r>
              <a:rPr lang="en-US"/>
              <a:t>FOOTER GOES HERE</a:t>
            </a:r>
          </a:p>
        </p:txBody>
      </p:sp>
      <p:sp>
        <p:nvSpPr>
          <p:cNvPr id="10" name="Slide Number Placeholder 5"/>
          <p:cNvSpPr>
            <a:spLocks noGrp="1"/>
          </p:cNvSpPr>
          <p:nvPr>
            <p:ph type="sldNum" sz="quarter" idx="4"/>
          </p:nvPr>
        </p:nvSpPr>
        <p:spPr>
          <a:xfrm>
            <a:off x="6858000" y="6520934"/>
            <a:ext cx="2133600" cy="184666"/>
          </a:xfrm>
          <a:prstGeom prst="rect">
            <a:avLst/>
          </a:prstGeom>
        </p:spPr>
        <p:txBody>
          <a:bodyPr vert="horz" lIns="91440" tIns="45720" rIns="91440" bIns="45720" rtlCol="0" anchor="ctr">
            <a:spAutoFit/>
          </a:bodyPr>
          <a:lstStyle>
            <a:lvl1pPr algn="r">
              <a:defRPr sz="600" b="0" i="0">
                <a:solidFill>
                  <a:srgbClr val="6C6463"/>
                </a:solidFill>
                <a:latin typeface="Gill Sans MT"/>
                <a:cs typeface="Gill Sans MT"/>
              </a:defRPr>
            </a:lvl1pPr>
          </a:lstStyle>
          <a:p>
            <a:fld id="{42782948-4DBE-204D-AB9E-B65E067054AE}" type="slidenum">
              <a:rPr lang="en-US" smtClean="0"/>
              <a:pPr/>
              <a:t>‹Nº›</a:t>
            </a:fld>
            <a:endParaRPr lang="en-US"/>
          </a:p>
        </p:txBody>
      </p:sp>
      <p:sp>
        <p:nvSpPr>
          <p:cNvPr id="11" name="Title 1"/>
          <p:cNvSpPr>
            <a:spLocks noGrp="1"/>
          </p:cNvSpPr>
          <p:nvPr>
            <p:ph type="title" hasCustomPrompt="1"/>
          </p:nvPr>
        </p:nvSpPr>
        <p:spPr>
          <a:xfrm>
            <a:off x="686104" y="457200"/>
            <a:ext cx="7772400" cy="914400"/>
          </a:xfrm>
        </p:spPr>
        <p:txBody>
          <a:bodyPr anchor="b" anchorCtr="0">
            <a:spAutoFit/>
          </a:bodyPr>
          <a:lstStyle>
            <a:lvl1pPr>
              <a:defRPr>
                <a:solidFill>
                  <a:srgbClr val="BA0C2F"/>
                </a:solidFill>
              </a:defRPr>
            </a:lvl1pPr>
          </a:lstStyle>
          <a:p>
            <a:r>
              <a:rPr lang="en-US" dirty="0"/>
              <a:t>CLICK TO EDIT MASTER TITLE STYLE</a:t>
            </a:r>
          </a:p>
        </p:txBody>
      </p:sp>
    </p:spTree>
    <p:extLst>
      <p:ext uri="{BB962C8B-B14F-4D97-AF65-F5344CB8AC3E}">
        <p14:creationId xmlns:p14="http://schemas.microsoft.com/office/powerpoint/2010/main" val="26921424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Red/White 2 Content">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86104" y="1600200"/>
            <a:ext cx="3809696" cy="4572000"/>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sz="1600">
                <a:solidFill>
                  <a:srgbClr val="6C6463"/>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p:txBody>
      </p:sp>
      <p:sp>
        <p:nvSpPr>
          <p:cNvPr id="4" name="Content Placeholder 3"/>
          <p:cNvSpPr>
            <a:spLocks noGrp="1"/>
          </p:cNvSpPr>
          <p:nvPr>
            <p:ph sz="half" idx="2"/>
          </p:nvPr>
        </p:nvSpPr>
        <p:spPr>
          <a:xfrm>
            <a:off x="4648200" y="1600200"/>
            <a:ext cx="3810304" cy="4572000"/>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sz="1600">
                <a:solidFill>
                  <a:srgbClr val="6C6463"/>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p:txBody>
      </p:sp>
      <p:sp>
        <p:nvSpPr>
          <p:cNvPr id="5" name="Date Placeholder 4"/>
          <p:cNvSpPr>
            <a:spLocks noGrp="1"/>
          </p:cNvSpPr>
          <p:nvPr>
            <p:ph type="dt" sz="half" idx="10"/>
          </p:nvPr>
        </p:nvSpPr>
        <p:spPr/>
        <p:txBody>
          <a:bodyPr/>
          <a:lstStyle>
            <a:lvl1pPr>
              <a:defRPr>
                <a:solidFill>
                  <a:srgbClr val="6C6463"/>
                </a:solidFill>
              </a:defRPr>
            </a:lvl1pPr>
          </a:lstStyle>
          <a:p>
            <a:fld id="{AB18E012-EC0C-1649-A039-CB178266D114}" type="datetime1">
              <a:rPr lang="en-US" smtClean="0"/>
              <a:t>7/28/20</a:t>
            </a:fld>
            <a:endParaRPr lang="en-US"/>
          </a:p>
        </p:txBody>
      </p:sp>
      <p:sp>
        <p:nvSpPr>
          <p:cNvPr id="6" name="Footer Placeholder 5"/>
          <p:cNvSpPr>
            <a:spLocks noGrp="1"/>
          </p:cNvSpPr>
          <p:nvPr>
            <p:ph type="ftr" sz="quarter" idx="11"/>
          </p:nvPr>
        </p:nvSpPr>
        <p:spPr/>
        <p:txBody>
          <a:bodyPr/>
          <a:lstStyle>
            <a:lvl1pPr>
              <a:defRPr>
                <a:solidFill>
                  <a:srgbClr val="6C6463"/>
                </a:solidFill>
              </a:defRPr>
            </a:lvl1pPr>
          </a:lstStyle>
          <a:p>
            <a:r>
              <a:rPr lang="en-US"/>
              <a:t>FOOTER GOES HERE</a:t>
            </a:r>
          </a:p>
        </p:txBody>
      </p:sp>
      <p:sp>
        <p:nvSpPr>
          <p:cNvPr id="7" name="Slide Number Placeholder 6"/>
          <p:cNvSpPr>
            <a:spLocks noGrp="1"/>
          </p:cNvSpPr>
          <p:nvPr>
            <p:ph type="sldNum" sz="quarter" idx="12"/>
          </p:nvPr>
        </p:nvSpPr>
        <p:spPr/>
        <p:txBody>
          <a:bodyPr/>
          <a:lstStyle>
            <a:lvl1pPr>
              <a:defRPr>
                <a:solidFill>
                  <a:srgbClr val="6C6463"/>
                </a:solidFill>
              </a:defRPr>
            </a:lvl1pPr>
          </a:lstStyle>
          <a:p>
            <a:fld id="{42782948-4DBE-204D-AB9E-B65E067054AE}" type="slidenum">
              <a:rPr lang="en-US" smtClean="0"/>
              <a:pPr/>
              <a:t>‹Nº›</a:t>
            </a:fld>
            <a:endParaRPr lang="en-US"/>
          </a:p>
        </p:txBody>
      </p:sp>
      <p:sp>
        <p:nvSpPr>
          <p:cNvPr id="10" name="Title 1"/>
          <p:cNvSpPr>
            <a:spLocks noGrp="1"/>
          </p:cNvSpPr>
          <p:nvPr>
            <p:ph type="title" hasCustomPrompt="1"/>
          </p:nvPr>
        </p:nvSpPr>
        <p:spPr>
          <a:xfrm>
            <a:off x="686104" y="457200"/>
            <a:ext cx="7772400" cy="914400"/>
          </a:xfrm>
        </p:spPr>
        <p:txBody>
          <a:bodyPr anchor="b" anchorCtr="0">
            <a:spAutoFit/>
          </a:bodyPr>
          <a:lstStyle>
            <a:lvl1pPr>
              <a:defRPr>
                <a:solidFill>
                  <a:srgbClr val="BA0C2F"/>
                </a:solidFill>
              </a:defRPr>
            </a:lvl1pPr>
          </a:lstStyle>
          <a:p>
            <a:r>
              <a:rPr lang="en-US" dirty="0"/>
              <a:t>CLICK TO EDIT MASTER TITLE STYLE</a:t>
            </a:r>
          </a:p>
        </p:txBody>
      </p:sp>
    </p:spTree>
    <p:extLst>
      <p:ext uri="{BB962C8B-B14F-4D97-AF65-F5344CB8AC3E}">
        <p14:creationId xmlns:p14="http://schemas.microsoft.com/office/powerpoint/2010/main" val="4477147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Red/White 3 Content">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86104" y="1600200"/>
            <a:ext cx="2514296" cy="4572000"/>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sz="1600">
                <a:solidFill>
                  <a:srgbClr val="FFFFFF"/>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p:txBody>
      </p:sp>
      <p:sp>
        <p:nvSpPr>
          <p:cNvPr id="4" name="Content Placeholder 3"/>
          <p:cNvSpPr>
            <a:spLocks noGrp="1"/>
          </p:cNvSpPr>
          <p:nvPr>
            <p:ph sz="half" idx="2"/>
          </p:nvPr>
        </p:nvSpPr>
        <p:spPr>
          <a:xfrm>
            <a:off x="5943600" y="1600200"/>
            <a:ext cx="2514904" cy="4572000"/>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sz="1600">
                <a:solidFill>
                  <a:srgbClr val="FFFFFF"/>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p:txBody>
      </p:sp>
      <p:sp>
        <p:nvSpPr>
          <p:cNvPr id="5" name="Date Placeholder 4"/>
          <p:cNvSpPr>
            <a:spLocks noGrp="1"/>
          </p:cNvSpPr>
          <p:nvPr>
            <p:ph type="dt" sz="half" idx="10"/>
          </p:nvPr>
        </p:nvSpPr>
        <p:spPr/>
        <p:txBody>
          <a:bodyPr/>
          <a:lstStyle>
            <a:lvl1pPr>
              <a:defRPr>
                <a:solidFill>
                  <a:srgbClr val="6C6463"/>
                </a:solidFill>
              </a:defRPr>
            </a:lvl1pPr>
          </a:lstStyle>
          <a:p>
            <a:fld id="{39C62A9A-2216-F44B-AFF9-136AA601C377}" type="datetime1">
              <a:rPr lang="en-US" smtClean="0"/>
              <a:t>7/28/20</a:t>
            </a:fld>
            <a:endParaRPr lang="en-US"/>
          </a:p>
        </p:txBody>
      </p:sp>
      <p:sp>
        <p:nvSpPr>
          <p:cNvPr id="6" name="Footer Placeholder 5"/>
          <p:cNvSpPr>
            <a:spLocks noGrp="1"/>
          </p:cNvSpPr>
          <p:nvPr>
            <p:ph type="ftr" sz="quarter" idx="11"/>
          </p:nvPr>
        </p:nvSpPr>
        <p:spPr/>
        <p:txBody>
          <a:bodyPr/>
          <a:lstStyle>
            <a:lvl1pPr>
              <a:defRPr>
                <a:solidFill>
                  <a:srgbClr val="6C6463"/>
                </a:solidFill>
              </a:defRPr>
            </a:lvl1pPr>
          </a:lstStyle>
          <a:p>
            <a:r>
              <a:rPr lang="en-US"/>
              <a:t>FOOTER GOES HERE</a:t>
            </a:r>
          </a:p>
        </p:txBody>
      </p:sp>
      <p:sp>
        <p:nvSpPr>
          <p:cNvPr id="7" name="Slide Number Placeholder 6"/>
          <p:cNvSpPr>
            <a:spLocks noGrp="1"/>
          </p:cNvSpPr>
          <p:nvPr>
            <p:ph type="sldNum" sz="quarter" idx="12"/>
          </p:nvPr>
        </p:nvSpPr>
        <p:spPr/>
        <p:txBody>
          <a:bodyPr/>
          <a:lstStyle>
            <a:lvl1pPr>
              <a:defRPr>
                <a:solidFill>
                  <a:srgbClr val="6C6463"/>
                </a:solidFill>
              </a:defRPr>
            </a:lvl1pPr>
          </a:lstStyle>
          <a:p>
            <a:fld id="{42782948-4DBE-204D-AB9E-B65E067054AE}" type="slidenum">
              <a:rPr lang="en-US" smtClean="0"/>
              <a:pPr/>
              <a:t>‹Nº›</a:t>
            </a:fld>
            <a:endParaRPr lang="en-US"/>
          </a:p>
        </p:txBody>
      </p:sp>
      <p:sp>
        <p:nvSpPr>
          <p:cNvPr id="9" name="Title 1"/>
          <p:cNvSpPr>
            <a:spLocks noGrp="1"/>
          </p:cNvSpPr>
          <p:nvPr>
            <p:ph type="title" hasCustomPrompt="1"/>
          </p:nvPr>
        </p:nvSpPr>
        <p:spPr>
          <a:xfrm>
            <a:off x="686104" y="457200"/>
            <a:ext cx="7772400" cy="914400"/>
          </a:xfrm>
        </p:spPr>
        <p:txBody>
          <a:bodyPr anchor="b" anchorCtr="0">
            <a:spAutoFit/>
          </a:bodyPr>
          <a:lstStyle>
            <a:lvl1pPr>
              <a:defRPr>
                <a:solidFill>
                  <a:srgbClr val="BA0C2F"/>
                </a:solidFill>
              </a:defRPr>
            </a:lvl1pPr>
          </a:lstStyle>
          <a:p>
            <a:r>
              <a:rPr lang="en-US" dirty="0"/>
              <a:t>CLICK TO EDIT MASTER TITLE STYLE</a:t>
            </a:r>
          </a:p>
        </p:txBody>
      </p:sp>
      <p:sp>
        <p:nvSpPr>
          <p:cNvPr id="10" name="Content Placeholder 3"/>
          <p:cNvSpPr>
            <a:spLocks noGrp="1"/>
          </p:cNvSpPr>
          <p:nvPr>
            <p:ph sz="half" idx="13"/>
          </p:nvPr>
        </p:nvSpPr>
        <p:spPr>
          <a:xfrm>
            <a:off x="3314548" y="1600200"/>
            <a:ext cx="2514904" cy="4572000"/>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sz="1600">
                <a:solidFill>
                  <a:srgbClr val="FFFFFF"/>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11254051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Red/White 1 Content + Bottom Photo">
    <p:bg>
      <p:bgPr>
        <a:solidFill>
          <a:schemeClr val="bg1"/>
        </a:solidFill>
        <a:effectLst/>
      </p:bgPr>
    </p:bg>
    <p:spTree>
      <p:nvGrpSpPr>
        <p:cNvPr id="1" name=""/>
        <p:cNvGrpSpPr/>
        <p:nvPr/>
      </p:nvGrpSpPr>
      <p:grpSpPr>
        <a:xfrm>
          <a:off x="0" y="0"/>
          <a:ext cx="0" cy="0"/>
          <a:chOff x="0" y="0"/>
          <a:chExt cx="0" cy="0"/>
        </a:xfrm>
      </p:grpSpPr>
      <p:sp>
        <p:nvSpPr>
          <p:cNvPr id="12" name="Picture Placeholder 3"/>
          <p:cNvSpPr>
            <a:spLocks noGrp="1"/>
          </p:cNvSpPr>
          <p:nvPr>
            <p:ph type="pic" sz="quarter" idx="10" hasCustomPrompt="1"/>
          </p:nvPr>
        </p:nvSpPr>
        <p:spPr>
          <a:xfrm>
            <a:off x="152400" y="3429000"/>
            <a:ext cx="8839200" cy="3276600"/>
          </a:xfrm>
          <a:solidFill>
            <a:srgbClr val="E7E7E5"/>
          </a:solidFill>
        </p:spPr>
        <p:txBody>
          <a:bodyPr>
            <a:norm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200">
                <a:solidFill>
                  <a:srgbClr val="6C6463"/>
                </a:solidFill>
              </a:defRPr>
            </a:lvl1pPr>
          </a:lstStyle>
          <a:p>
            <a:r>
              <a:rPr lang="en-US" dirty="0"/>
              <a:t>ADD PHOTO HERE</a:t>
            </a:r>
          </a:p>
        </p:txBody>
      </p:sp>
      <p:sp>
        <p:nvSpPr>
          <p:cNvPr id="3" name="Content Placeholder 2"/>
          <p:cNvSpPr>
            <a:spLocks noGrp="1"/>
          </p:cNvSpPr>
          <p:nvPr>
            <p:ph idx="1"/>
          </p:nvPr>
        </p:nvSpPr>
        <p:spPr>
          <a:xfrm>
            <a:off x="685800" y="1600200"/>
            <a:ext cx="7772400" cy="1600200"/>
          </a:xfrm>
        </p:spPr>
        <p:txBody>
          <a:bodyPr/>
          <a:lstStyle>
            <a:lvl1pPr>
              <a:defRPr>
                <a:solidFill>
                  <a:srgbClr val="6C6463"/>
                </a:solidFill>
              </a:defRPr>
            </a:lvl1pPr>
            <a:lvl2pPr>
              <a:defRPr>
                <a:solidFill>
                  <a:srgbClr val="6C6463"/>
                </a:solidFill>
              </a:defRPr>
            </a:lvl2pPr>
            <a:lvl3pPr>
              <a:defRPr>
                <a:solidFill>
                  <a:srgbClr val="6C6463"/>
                </a:solidFill>
              </a:defRPr>
            </a:lvl3pPr>
            <a:lvl4pPr>
              <a:defRPr>
                <a:solidFill>
                  <a:srgbClr val="6C6463"/>
                </a:solidFill>
              </a:defRPr>
            </a:lvl4pPr>
            <a:lvl5pPr>
              <a:defRPr>
                <a:solidFill>
                  <a:srgbClr val="FFFFFF"/>
                </a:solidFill>
              </a:defRPr>
            </a:lvl5pPr>
          </a:lstStyle>
          <a:p>
            <a:pPr lvl="0"/>
            <a:r>
              <a:rPr lang="en-US"/>
              <a:t>Click to edit Master text styles</a:t>
            </a:r>
          </a:p>
          <a:p>
            <a:pPr lvl="1"/>
            <a:r>
              <a:rPr lang="en-US"/>
              <a:t>Second level</a:t>
            </a:r>
          </a:p>
        </p:txBody>
      </p:sp>
      <p:sp>
        <p:nvSpPr>
          <p:cNvPr id="9" name="Date Placeholder 3"/>
          <p:cNvSpPr>
            <a:spLocks noGrp="1"/>
          </p:cNvSpPr>
          <p:nvPr>
            <p:ph type="dt" sz="half" idx="2"/>
          </p:nvPr>
        </p:nvSpPr>
        <p:spPr>
          <a:xfrm>
            <a:off x="152400" y="6520934"/>
            <a:ext cx="2133600" cy="184666"/>
          </a:xfrm>
          <a:prstGeom prst="rect">
            <a:avLst/>
          </a:prstGeom>
        </p:spPr>
        <p:txBody>
          <a:bodyPr vert="horz" lIns="91440" tIns="45720" rIns="91440" bIns="45720" rtlCol="0" anchor="ctr">
            <a:spAutoFit/>
          </a:bodyPr>
          <a:lstStyle>
            <a:lvl1pPr algn="l">
              <a:defRPr sz="600" b="0" i="0">
                <a:solidFill>
                  <a:srgbClr val="FFFFFF"/>
                </a:solidFill>
                <a:latin typeface="Gill Sans MT"/>
                <a:cs typeface="Gill Sans MT"/>
              </a:defRPr>
            </a:lvl1pPr>
          </a:lstStyle>
          <a:p>
            <a:fld id="{193355D5-F1DA-0F48-9E7E-0A3FEBF9FF84}" type="datetime1">
              <a:rPr lang="en-US" smtClean="0"/>
              <a:pPr/>
              <a:t>7/28/20</a:t>
            </a:fld>
            <a:endParaRPr lang="en-US"/>
          </a:p>
        </p:txBody>
      </p:sp>
      <p:sp>
        <p:nvSpPr>
          <p:cNvPr id="10" name="Footer Placeholder 4"/>
          <p:cNvSpPr>
            <a:spLocks noGrp="1"/>
          </p:cNvSpPr>
          <p:nvPr>
            <p:ph type="ftr" sz="quarter" idx="3"/>
          </p:nvPr>
        </p:nvSpPr>
        <p:spPr>
          <a:xfrm>
            <a:off x="3124200" y="6520934"/>
            <a:ext cx="2895600" cy="184666"/>
          </a:xfrm>
          <a:prstGeom prst="rect">
            <a:avLst/>
          </a:prstGeom>
        </p:spPr>
        <p:txBody>
          <a:bodyPr vert="horz" lIns="91440" tIns="45720" rIns="91440" bIns="45720" rtlCol="0" anchor="ctr">
            <a:spAutoFit/>
          </a:bodyPr>
          <a:lstStyle>
            <a:lvl1pPr algn="ctr">
              <a:defRPr sz="600" b="0" i="0">
                <a:solidFill>
                  <a:srgbClr val="FFFFFF"/>
                </a:solidFill>
                <a:latin typeface="Gill Sans MT"/>
                <a:cs typeface="Gill Sans MT"/>
              </a:defRPr>
            </a:lvl1pPr>
          </a:lstStyle>
          <a:p>
            <a:r>
              <a:rPr lang="en-US"/>
              <a:t>FOOTER GOES HERE</a:t>
            </a:r>
          </a:p>
        </p:txBody>
      </p:sp>
      <p:sp>
        <p:nvSpPr>
          <p:cNvPr id="11" name="Slide Number Placeholder 5"/>
          <p:cNvSpPr>
            <a:spLocks noGrp="1"/>
          </p:cNvSpPr>
          <p:nvPr>
            <p:ph type="sldNum" sz="quarter" idx="4"/>
          </p:nvPr>
        </p:nvSpPr>
        <p:spPr>
          <a:xfrm>
            <a:off x="6858000" y="6520934"/>
            <a:ext cx="2133600" cy="184666"/>
          </a:xfrm>
          <a:prstGeom prst="rect">
            <a:avLst/>
          </a:prstGeom>
        </p:spPr>
        <p:txBody>
          <a:bodyPr vert="horz" lIns="91440" tIns="45720" rIns="91440" bIns="45720" rtlCol="0" anchor="ctr">
            <a:spAutoFit/>
          </a:bodyPr>
          <a:lstStyle>
            <a:lvl1pPr algn="r">
              <a:defRPr sz="600" b="0" i="0">
                <a:solidFill>
                  <a:srgbClr val="FFFFFF"/>
                </a:solidFill>
                <a:latin typeface="Gill Sans MT"/>
                <a:cs typeface="Gill Sans MT"/>
              </a:defRPr>
            </a:lvl1pPr>
          </a:lstStyle>
          <a:p>
            <a:fld id="{42782948-4DBE-204D-AB9E-B65E067054AE}" type="slidenum">
              <a:rPr lang="en-US" smtClean="0"/>
              <a:pPr/>
              <a:t>‹Nº›</a:t>
            </a:fld>
            <a:endParaRPr lang="en-US"/>
          </a:p>
        </p:txBody>
      </p:sp>
      <p:sp>
        <p:nvSpPr>
          <p:cNvPr id="13" name="Title 1"/>
          <p:cNvSpPr>
            <a:spLocks noGrp="1"/>
          </p:cNvSpPr>
          <p:nvPr>
            <p:ph type="title" hasCustomPrompt="1"/>
          </p:nvPr>
        </p:nvSpPr>
        <p:spPr>
          <a:xfrm>
            <a:off x="686104" y="457200"/>
            <a:ext cx="7772400" cy="914400"/>
          </a:xfrm>
        </p:spPr>
        <p:txBody>
          <a:bodyPr anchor="b" anchorCtr="0">
            <a:spAutoFit/>
          </a:bodyPr>
          <a:lstStyle>
            <a:lvl1pPr>
              <a:defRPr>
                <a:solidFill>
                  <a:srgbClr val="BA0C2F"/>
                </a:solidFill>
              </a:defRPr>
            </a:lvl1pPr>
          </a:lstStyle>
          <a:p>
            <a:r>
              <a:rPr lang="en-US" dirty="0"/>
              <a:t>CLICK TO EDIT MASTER TITLE STYLE</a:t>
            </a:r>
          </a:p>
        </p:txBody>
      </p:sp>
      <p:sp>
        <p:nvSpPr>
          <p:cNvPr id="14" name="Text Placeholder 4"/>
          <p:cNvSpPr>
            <a:spLocks noGrp="1"/>
          </p:cNvSpPr>
          <p:nvPr>
            <p:ph type="body" sz="quarter" idx="12" hasCustomPrompt="1"/>
          </p:nvPr>
        </p:nvSpPr>
        <p:spPr>
          <a:xfrm rot="16200000">
            <a:off x="7527667" y="4708266"/>
            <a:ext cx="2743200" cy="184666"/>
          </a:xfrm>
        </p:spPr>
        <p:txBody>
          <a:bodyPr>
            <a:spAutoFit/>
          </a:bodyPr>
          <a:lstStyle>
            <a:lvl1pPr marL="0" indent="0" algn="r">
              <a:buNone/>
              <a:defRPr sz="600" baseline="0">
                <a:solidFill>
                  <a:srgbClr val="FFFFFF"/>
                </a:solidFill>
              </a:defRPr>
            </a:lvl1pPr>
            <a:lvl2pPr marL="230187" indent="0">
              <a:buNone/>
              <a:defRPr sz="1800">
                <a:solidFill>
                  <a:schemeClr val="bg1"/>
                </a:solidFill>
              </a:defRPr>
            </a:lvl2pPr>
            <a:lvl3pPr marL="460375" indent="0">
              <a:buNone/>
              <a:defRPr sz="1600">
                <a:solidFill>
                  <a:schemeClr val="bg1"/>
                </a:solidFill>
              </a:defRPr>
            </a:lvl3pPr>
            <a:lvl4pPr marL="684212" indent="0">
              <a:buNone/>
              <a:defRPr sz="1400">
                <a:solidFill>
                  <a:schemeClr val="bg1"/>
                </a:solidFill>
              </a:defRPr>
            </a:lvl4pPr>
            <a:lvl5pPr marL="1025525" indent="0">
              <a:buNone/>
              <a:defRPr sz="1200">
                <a:solidFill>
                  <a:schemeClr val="bg1"/>
                </a:solidFill>
              </a:defRPr>
            </a:lvl5pPr>
          </a:lstStyle>
          <a:p>
            <a:pPr lvl="0"/>
            <a:r>
              <a:rPr lang="en-US" dirty="0"/>
              <a:t>ADD PHOTO CREDIT HERE</a:t>
            </a:r>
          </a:p>
        </p:txBody>
      </p:sp>
    </p:spTree>
    <p:extLst>
      <p:ext uri="{BB962C8B-B14F-4D97-AF65-F5344CB8AC3E}">
        <p14:creationId xmlns:p14="http://schemas.microsoft.com/office/powerpoint/2010/main" val="234146088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Red/White 1 Content + Right Photo">
    <p:bg>
      <p:bgPr>
        <a:solidFill>
          <a:schemeClr val="bg1"/>
        </a:solidFill>
        <a:effectLst/>
      </p:bgPr>
    </p:bg>
    <p:spTree>
      <p:nvGrpSpPr>
        <p:cNvPr id="1" name=""/>
        <p:cNvGrpSpPr/>
        <p:nvPr/>
      </p:nvGrpSpPr>
      <p:grpSpPr>
        <a:xfrm>
          <a:off x="0" y="0"/>
          <a:ext cx="0" cy="0"/>
          <a:chOff x="0" y="0"/>
          <a:chExt cx="0" cy="0"/>
        </a:xfrm>
      </p:grpSpPr>
      <p:sp>
        <p:nvSpPr>
          <p:cNvPr id="10" name="Picture Placeholder 3"/>
          <p:cNvSpPr>
            <a:spLocks noGrp="1"/>
          </p:cNvSpPr>
          <p:nvPr>
            <p:ph type="pic" sz="quarter" idx="10" hasCustomPrompt="1"/>
          </p:nvPr>
        </p:nvSpPr>
        <p:spPr>
          <a:xfrm>
            <a:off x="4572000" y="152400"/>
            <a:ext cx="4419600" cy="6553200"/>
          </a:xfrm>
          <a:solidFill>
            <a:srgbClr val="E7E7E5"/>
          </a:solidFill>
        </p:spPr>
        <p:txBody>
          <a:bodyPr>
            <a:norm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200">
                <a:solidFill>
                  <a:srgbClr val="6C6463"/>
                </a:solidFill>
              </a:defRPr>
            </a:lvl1pPr>
          </a:lstStyle>
          <a:p>
            <a:r>
              <a:rPr lang="en-US" dirty="0"/>
              <a:t>ADD PHOTO HERE</a:t>
            </a:r>
          </a:p>
        </p:txBody>
      </p:sp>
      <p:sp>
        <p:nvSpPr>
          <p:cNvPr id="9" name="Date Placeholder 3"/>
          <p:cNvSpPr>
            <a:spLocks noGrp="1"/>
          </p:cNvSpPr>
          <p:nvPr>
            <p:ph type="dt" sz="half" idx="2"/>
          </p:nvPr>
        </p:nvSpPr>
        <p:spPr>
          <a:xfrm>
            <a:off x="152400" y="6520934"/>
            <a:ext cx="2133600" cy="184666"/>
          </a:xfrm>
          <a:prstGeom prst="rect">
            <a:avLst/>
          </a:prstGeom>
        </p:spPr>
        <p:txBody>
          <a:bodyPr vert="horz" lIns="91440" tIns="45720" rIns="91440" bIns="45720" rtlCol="0" anchor="ctr">
            <a:spAutoFit/>
          </a:bodyPr>
          <a:lstStyle>
            <a:lvl1pPr algn="l">
              <a:defRPr sz="600" b="0" i="0">
                <a:solidFill>
                  <a:srgbClr val="6C6463"/>
                </a:solidFill>
                <a:latin typeface="Gill Sans MT"/>
                <a:cs typeface="Gill Sans MT"/>
              </a:defRPr>
            </a:lvl1pPr>
          </a:lstStyle>
          <a:p>
            <a:fld id="{60FEB5C5-97E6-6B45-BBE4-F2449473BB96}" type="datetime1">
              <a:rPr lang="en-US" smtClean="0"/>
              <a:pPr/>
              <a:t>7/28/20</a:t>
            </a:fld>
            <a:endParaRPr lang="en-US"/>
          </a:p>
        </p:txBody>
      </p:sp>
      <p:sp>
        <p:nvSpPr>
          <p:cNvPr id="11" name="Slide Number Placeholder 5"/>
          <p:cNvSpPr>
            <a:spLocks noGrp="1"/>
          </p:cNvSpPr>
          <p:nvPr>
            <p:ph type="sldNum" sz="quarter" idx="4"/>
          </p:nvPr>
        </p:nvSpPr>
        <p:spPr>
          <a:xfrm>
            <a:off x="6858000" y="6520934"/>
            <a:ext cx="2133600" cy="184666"/>
          </a:xfrm>
          <a:prstGeom prst="rect">
            <a:avLst/>
          </a:prstGeom>
        </p:spPr>
        <p:txBody>
          <a:bodyPr vert="horz" lIns="91440" tIns="45720" rIns="91440" bIns="45720" rtlCol="0" anchor="ctr">
            <a:spAutoFit/>
          </a:bodyPr>
          <a:lstStyle>
            <a:lvl1pPr algn="r">
              <a:defRPr sz="600" b="0" i="0">
                <a:solidFill>
                  <a:srgbClr val="FFFFFF"/>
                </a:solidFill>
                <a:latin typeface="Gill Sans MT"/>
                <a:cs typeface="Gill Sans MT"/>
              </a:defRPr>
            </a:lvl1pPr>
          </a:lstStyle>
          <a:p>
            <a:fld id="{42782948-4DBE-204D-AB9E-B65E067054AE}" type="slidenum">
              <a:rPr lang="en-US" smtClean="0"/>
              <a:pPr/>
              <a:t>‹Nº›</a:t>
            </a:fld>
            <a:endParaRPr lang="en-US"/>
          </a:p>
        </p:txBody>
      </p:sp>
      <p:sp>
        <p:nvSpPr>
          <p:cNvPr id="14" name="Content Placeholder 2"/>
          <p:cNvSpPr>
            <a:spLocks noGrp="1"/>
          </p:cNvSpPr>
          <p:nvPr>
            <p:ph idx="1"/>
          </p:nvPr>
        </p:nvSpPr>
        <p:spPr>
          <a:xfrm>
            <a:off x="685800" y="2057401"/>
            <a:ext cx="3657600" cy="4114799"/>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a:solidFill>
                  <a:srgbClr val="FFFFFF"/>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5" name="Title 1"/>
          <p:cNvSpPr>
            <a:spLocks noGrp="1"/>
          </p:cNvSpPr>
          <p:nvPr>
            <p:ph type="title" hasCustomPrompt="1"/>
          </p:nvPr>
        </p:nvSpPr>
        <p:spPr>
          <a:xfrm>
            <a:off x="685800" y="408204"/>
            <a:ext cx="3657296" cy="1389888"/>
          </a:xfrm>
        </p:spPr>
        <p:txBody>
          <a:bodyPr wrap="square" anchor="b" anchorCtr="0">
            <a:spAutoFit/>
          </a:bodyPr>
          <a:lstStyle>
            <a:lvl1pPr>
              <a:defRPr>
                <a:solidFill>
                  <a:srgbClr val="BA0C2F"/>
                </a:solidFill>
              </a:defRPr>
            </a:lvl1pPr>
          </a:lstStyle>
          <a:p>
            <a:r>
              <a:rPr lang="en-US" dirty="0"/>
              <a:t>CLICK TO EDIT MASTER TITLE STYLE</a:t>
            </a:r>
          </a:p>
        </p:txBody>
      </p:sp>
      <p:sp>
        <p:nvSpPr>
          <p:cNvPr id="13" name="Text Placeholder 4"/>
          <p:cNvSpPr>
            <a:spLocks noGrp="1"/>
          </p:cNvSpPr>
          <p:nvPr>
            <p:ph type="body" sz="quarter" idx="12" hasCustomPrompt="1"/>
          </p:nvPr>
        </p:nvSpPr>
        <p:spPr>
          <a:xfrm rot="16200000">
            <a:off x="7527667" y="1431666"/>
            <a:ext cx="2743200" cy="184666"/>
          </a:xfrm>
        </p:spPr>
        <p:txBody>
          <a:bodyPr>
            <a:spAutoFit/>
          </a:bodyPr>
          <a:lstStyle>
            <a:lvl1pPr marL="0" indent="0" algn="r">
              <a:buNone/>
              <a:defRPr sz="600" baseline="0">
                <a:solidFill>
                  <a:srgbClr val="FFFFFF"/>
                </a:solidFill>
              </a:defRPr>
            </a:lvl1pPr>
            <a:lvl2pPr marL="230187" indent="0">
              <a:buNone/>
              <a:defRPr sz="1800">
                <a:solidFill>
                  <a:schemeClr val="bg1"/>
                </a:solidFill>
              </a:defRPr>
            </a:lvl2pPr>
            <a:lvl3pPr marL="460375" indent="0">
              <a:buNone/>
              <a:defRPr sz="1600">
                <a:solidFill>
                  <a:schemeClr val="bg1"/>
                </a:solidFill>
              </a:defRPr>
            </a:lvl3pPr>
            <a:lvl4pPr marL="684212" indent="0">
              <a:buNone/>
              <a:defRPr sz="1400">
                <a:solidFill>
                  <a:schemeClr val="bg1"/>
                </a:solidFill>
              </a:defRPr>
            </a:lvl4pPr>
            <a:lvl5pPr marL="1025525" indent="0">
              <a:buNone/>
              <a:defRPr sz="1200">
                <a:solidFill>
                  <a:schemeClr val="bg1"/>
                </a:solidFill>
              </a:defRPr>
            </a:lvl5pPr>
          </a:lstStyle>
          <a:p>
            <a:pPr lvl="0"/>
            <a:r>
              <a:rPr lang="en-US" dirty="0"/>
              <a:t>ADD PHOTO CREDIT HERE</a:t>
            </a:r>
          </a:p>
        </p:txBody>
      </p:sp>
    </p:spTree>
    <p:extLst>
      <p:ext uri="{BB962C8B-B14F-4D97-AF65-F5344CB8AC3E}">
        <p14:creationId xmlns:p14="http://schemas.microsoft.com/office/powerpoint/2010/main" val="126203571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Red/White Title Only">
    <p:bg>
      <p:bgPr>
        <a:solidFill>
          <a:schemeClr val="bg1"/>
        </a:solidFill>
        <a:effectLst/>
      </p:bgPr>
    </p:bg>
    <p:spTree>
      <p:nvGrpSpPr>
        <p:cNvPr id="1" name=""/>
        <p:cNvGrpSpPr/>
        <p:nvPr/>
      </p:nvGrpSpPr>
      <p:grpSpPr>
        <a:xfrm>
          <a:off x="0" y="0"/>
          <a:ext cx="0" cy="0"/>
          <a:chOff x="0" y="0"/>
          <a:chExt cx="0" cy="0"/>
        </a:xfrm>
      </p:grpSpPr>
      <p:sp>
        <p:nvSpPr>
          <p:cNvPr id="10" name="Picture Placeholder 3"/>
          <p:cNvSpPr>
            <a:spLocks noGrp="1"/>
          </p:cNvSpPr>
          <p:nvPr>
            <p:ph type="pic" sz="quarter" idx="10" hasCustomPrompt="1"/>
          </p:nvPr>
        </p:nvSpPr>
        <p:spPr>
          <a:xfrm>
            <a:off x="152400" y="152400"/>
            <a:ext cx="4419600" cy="6553200"/>
          </a:xfrm>
          <a:solidFill>
            <a:srgbClr val="E7E7E5"/>
          </a:solidFill>
        </p:spPr>
        <p:txBody>
          <a:bodyPr>
            <a:norm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200">
                <a:solidFill>
                  <a:srgbClr val="6C6463"/>
                </a:solidFill>
              </a:defRPr>
            </a:lvl1pPr>
          </a:lstStyle>
          <a:p>
            <a:r>
              <a:rPr lang="en-US" dirty="0"/>
              <a:t>ADD PHOTO HERE</a:t>
            </a:r>
          </a:p>
        </p:txBody>
      </p:sp>
      <p:sp>
        <p:nvSpPr>
          <p:cNvPr id="9" name="Date Placeholder 3"/>
          <p:cNvSpPr>
            <a:spLocks noGrp="1"/>
          </p:cNvSpPr>
          <p:nvPr>
            <p:ph type="dt" sz="half" idx="2"/>
          </p:nvPr>
        </p:nvSpPr>
        <p:spPr>
          <a:xfrm>
            <a:off x="152400" y="6520934"/>
            <a:ext cx="2133600" cy="184666"/>
          </a:xfrm>
          <a:prstGeom prst="rect">
            <a:avLst/>
          </a:prstGeom>
        </p:spPr>
        <p:txBody>
          <a:bodyPr vert="horz" lIns="91440" tIns="45720" rIns="91440" bIns="45720" rtlCol="0" anchor="ctr">
            <a:spAutoFit/>
          </a:bodyPr>
          <a:lstStyle>
            <a:lvl1pPr algn="l">
              <a:defRPr sz="600" b="0" i="0">
                <a:solidFill>
                  <a:schemeClr val="bg1"/>
                </a:solidFill>
                <a:latin typeface="Gill Sans MT"/>
                <a:cs typeface="Gill Sans MT"/>
              </a:defRPr>
            </a:lvl1pPr>
          </a:lstStyle>
          <a:p>
            <a:fld id="{60FEB5C5-97E6-6B45-BBE4-F2449473BB96}" type="datetime1">
              <a:rPr lang="en-US" smtClean="0"/>
              <a:pPr/>
              <a:t>7/28/20</a:t>
            </a:fld>
            <a:endParaRPr lang="en-US"/>
          </a:p>
        </p:txBody>
      </p:sp>
      <p:sp>
        <p:nvSpPr>
          <p:cNvPr id="11" name="Slide Number Placeholder 5"/>
          <p:cNvSpPr>
            <a:spLocks noGrp="1"/>
          </p:cNvSpPr>
          <p:nvPr>
            <p:ph type="sldNum" sz="quarter" idx="4"/>
          </p:nvPr>
        </p:nvSpPr>
        <p:spPr>
          <a:xfrm>
            <a:off x="6858000" y="6520934"/>
            <a:ext cx="2133600" cy="184666"/>
          </a:xfrm>
          <a:prstGeom prst="rect">
            <a:avLst/>
          </a:prstGeom>
        </p:spPr>
        <p:txBody>
          <a:bodyPr vert="horz" lIns="91440" tIns="45720" rIns="91440" bIns="45720" rtlCol="0" anchor="ctr">
            <a:spAutoFit/>
          </a:bodyPr>
          <a:lstStyle>
            <a:lvl1pPr algn="r">
              <a:defRPr sz="600" b="0" i="0">
                <a:solidFill>
                  <a:srgbClr val="6C6463"/>
                </a:solidFill>
                <a:latin typeface="Gill Sans MT"/>
                <a:cs typeface="Gill Sans MT"/>
              </a:defRPr>
            </a:lvl1pPr>
          </a:lstStyle>
          <a:p>
            <a:fld id="{42782948-4DBE-204D-AB9E-B65E067054AE}" type="slidenum">
              <a:rPr lang="en-US" smtClean="0"/>
              <a:pPr/>
              <a:t>‹Nº›</a:t>
            </a:fld>
            <a:endParaRPr lang="en-US"/>
          </a:p>
        </p:txBody>
      </p:sp>
      <p:sp>
        <p:nvSpPr>
          <p:cNvPr id="13" name="Text Placeholder 4"/>
          <p:cNvSpPr>
            <a:spLocks noGrp="1"/>
          </p:cNvSpPr>
          <p:nvPr>
            <p:ph type="body" sz="quarter" idx="12" hasCustomPrompt="1"/>
          </p:nvPr>
        </p:nvSpPr>
        <p:spPr>
          <a:xfrm rot="16200000">
            <a:off x="3108067" y="1431666"/>
            <a:ext cx="2743200" cy="184666"/>
          </a:xfrm>
        </p:spPr>
        <p:txBody>
          <a:bodyPr>
            <a:spAutoFit/>
          </a:bodyPr>
          <a:lstStyle>
            <a:lvl1pPr marL="0" indent="0" algn="r">
              <a:buNone/>
              <a:defRPr sz="600" baseline="0">
                <a:solidFill>
                  <a:srgbClr val="FFFFFF"/>
                </a:solidFill>
              </a:defRPr>
            </a:lvl1pPr>
            <a:lvl2pPr marL="230187" indent="0">
              <a:buNone/>
              <a:defRPr sz="1800">
                <a:solidFill>
                  <a:schemeClr val="bg1"/>
                </a:solidFill>
              </a:defRPr>
            </a:lvl2pPr>
            <a:lvl3pPr marL="460375" indent="0">
              <a:buNone/>
              <a:defRPr sz="1600">
                <a:solidFill>
                  <a:schemeClr val="bg1"/>
                </a:solidFill>
              </a:defRPr>
            </a:lvl3pPr>
            <a:lvl4pPr marL="684212" indent="0">
              <a:buNone/>
              <a:defRPr sz="1400">
                <a:solidFill>
                  <a:schemeClr val="bg1"/>
                </a:solidFill>
              </a:defRPr>
            </a:lvl4pPr>
            <a:lvl5pPr marL="1025525" indent="0">
              <a:buNone/>
              <a:defRPr sz="1200">
                <a:solidFill>
                  <a:schemeClr val="bg1"/>
                </a:solidFill>
              </a:defRPr>
            </a:lvl5pPr>
          </a:lstStyle>
          <a:p>
            <a:pPr lvl="0"/>
            <a:r>
              <a:rPr lang="en-US" dirty="0"/>
              <a:t>ADD PHOTO CREDIT HERE</a:t>
            </a:r>
          </a:p>
        </p:txBody>
      </p:sp>
      <p:sp>
        <p:nvSpPr>
          <p:cNvPr id="16" name="Title 1"/>
          <p:cNvSpPr>
            <a:spLocks noGrp="1"/>
          </p:cNvSpPr>
          <p:nvPr>
            <p:ph type="title" hasCustomPrompt="1"/>
          </p:nvPr>
        </p:nvSpPr>
        <p:spPr>
          <a:xfrm>
            <a:off x="4877104" y="2971800"/>
            <a:ext cx="3885896" cy="954107"/>
          </a:xfrm>
        </p:spPr>
        <p:txBody>
          <a:bodyPr wrap="square" anchor="ctr" anchorCtr="0">
            <a:spAutoFit/>
          </a:bodyPr>
          <a:lstStyle>
            <a:lvl1pPr>
              <a:defRPr>
                <a:solidFill>
                  <a:srgbClr val="BA0C2F"/>
                </a:solidFill>
              </a:defRPr>
            </a:lvl1pPr>
          </a:lstStyle>
          <a:p>
            <a:r>
              <a:rPr lang="en-US" dirty="0"/>
              <a:t>CLICK TO EDIT MASTER TITLE STYLE</a:t>
            </a:r>
          </a:p>
        </p:txBody>
      </p:sp>
    </p:spTree>
    <p:extLst>
      <p:ext uri="{BB962C8B-B14F-4D97-AF65-F5344CB8AC3E}">
        <p14:creationId xmlns:p14="http://schemas.microsoft.com/office/powerpoint/2010/main" val="222790069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ntact Info">
    <p:spTree>
      <p:nvGrpSpPr>
        <p:cNvPr id="1" name=""/>
        <p:cNvGrpSpPr/>
        <p:nvPr/>
      </p:nvGrpSpPr>
      <p:grpSpPr>
        <a:xfrm>
          <a:off x="0" y="0"/>
          <a:ext cx="0" cy="0"/>
          <a:chOff x="0" y="0"/>
          <a:chExt cx="0" cy="0"/>
        </a:xfrm>
      </p:grpSpPr>
      <p:pic>
        <p:nvPicPr>
          <p:cNvPr id="10" name="Picture Placeholder 9"/>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152400" y="126997"/>
            <a:ext cx="8839200" cy="6578603"/>
          </a:xfrm>
          <a:prstGeom prst="rect">
            <a:avLst/>
          </a:prstGeom>
        </p:spPr>
      </p:pic>
      <p:sp>
        <p:nvSpPr>
          <p:cNvPr id="5" name="Text Placeholder 4"/>
          <p:cNvSpPr>
            <a:spLocks noGrp="1"/>
          </p:cNvSpPr>
          <p:nvPr>
            <p:ph type="body" sz="quarter" idx="12" hasCustomPrompt="1"/>
          </p:nvPr>
        </p:nvSpPr>
        <p:spPr>
          <a:xfrm rot="16200000">
            <a:off x="7527667" y="1431666"/>
            <a:ext cx="2743200" cy="184666"/>
          </a:xfrm>
        </p:spPr>
        <p:txBody>
          <a:bodyPr>
            <a:spAutoFit/>
          </a:bodyPr>
          <a:lstStyle>
            <a:lvl1pPr marL="0" indent="0" algn="r">
              <a:buNone/>
              <a:defRPr sz="600" baseline="0">
                <a:solidFill>
                  <a:srgbClr val="FFFFFF"/>
                </a:solidFill>
              </a:defRPr>
            </a:lvl1pPr>
            <a:lvl2pPr marL="230187" indent="0">
              <a:buNone/>
              <a:defRPr sz="1800">
                <a:solidFill>
                  <a:schemeClr val="bg1"/>
                </a:solidFill>
              </a:defRPr>
            </a:lvl2pPr>
            <a:lvl3pPr marL="460375" indent="0">
              <a:buNone/>
              <a:defRPr sz="1600">
                <a:solidFill>
                  <a:schemeClr val="bg1"/>
                </a:solidFill>
              </a:defRPr>
            </a:lvl3pPr>
            <a:lvl4pPr marL="684212" indent="0">
              <a:buNone/>
              <a:defRPr sz="1400">
                <a:solidFill>
                  <a:schemeClr val="bg1"/>
                </a:solidFill>
              </a:defRPr>
            </a:lvl4pPr>
            <a:lvl5pPr marL="1025525" indent="0">
              <a:buNone/>
              <a:defRPr sz="1200">
                <a:solidFill>
                  <a:schemeClr val="bg1"/>
                </a:solidFill>
              </a:defRPr>
            </a:lvl5pPr>
          </a:lstStyle>
          <a:p>
            <a:pPr lvl="0"/>
            <a:r>
              <a:rPr lang="en-US" dirty="0"/>
              <a:t>ADD PHOTO CREDIT HERE</a:t>
            </a:r>
          </a:p>
        </p:txBody>
      </p:sp>
      <p:sp>
        <p:nvSpPr>
          <p:cNvPr id="6" name="Date Placeholder 3"/>
          <p:cNvSpPr>
            <a:spLocks noGrp="1"/>
          </p:cNvSpPr>
          <p:nvPr>
            <p:ph type="dt" sz="half" idx="2"/>
          </p:nvPr>
        </p:nvSpPr>
        <p:spPr>
          <a:xfrm>
            <a:off x="152400" y="6520934"/>
            <a:ext cx="2133600" cy="184666"/>
          </a:xfrm>
          <a:prstGeom prst="rect">
            <a:avLst/>
          </a:prstGeom>
        </p:spPr>
        <p:txBody>
          <a:bodyPr vert="horz" lIns="91440" tIns="45720" rIns="91440" bIns="45720" rtlCol="0" anchor="ctr">
            <a:spAutoFit/>
          </a:bodyPr>
          <a:lstStyle>
            <a:lvl1pPr algn="l">
              <a:defRPr sz="600" b="0" i="0">
                <a:solidFill>
                  <a:srgbClr val="FFFFFF"/>
                </a:solidFill>
                <a:latin typeface="Gill Sans MT"/>
                <a:cs typeface="Gill Sans MT"/>
              </a:defRPr>
            </a:lvl1pPr>
          </a:lstStyle>
          <a:p>
            <a:fld id="{3F4168E2-91C5-9646-9F53-5B4E70AF759D}" type="datetime1">
              <a:rPr lang="en-US" smtClean="0"/>
              <a:pPr/>
              <a:t>7/28/20</a:t>
            </a:fld>
            <a:endParaRPr lang="en-US"/>
          </a:p>
        </p:txBody>
      </p:sp>
      <p:sp>
        <p:nvSpPr>
          <p:cNvPr id="8" name="Slide Number Placeholder 5"/>
          <p:cNvSpPr>
            <a:spLocks noGrp="1"/>
          </p:cNvSpPr>
          <p:nvPr>
            <p:ph type="sldNum" sz="quarter" idx="4"/>
          </p:nvPr>
        </p:nvSpPr>
        <p:spPr>
          <a:xfrm>
            <a:off x="6858000" y="6520934"/>
            <a:ext cx="2133600" cy="184666"/>
          </a:xfrm>
          <a:prstGeom prst="rect">
            <a:avLst/>
          </a:prstGeom>
        </p:spPr>
        <p:txBody>
          <a:bodyPr vert="horz" lIns="91440" tIns="45720" rIns="91440" bIns="45720" rtlCol="0" anchor="ctr">
            <a:spAutoFit/>
          </a:bodyPr>
          <a:lstStyle>
            <a:lvl1pPr algn="r">
              <a:defRPr sz="600" b="0" i="0">
                <a:solidFill>
                  <a:srgbClr val="FFFFFF"/>
                </a:solidFill>
                <a:latin typeface="Gill Sans MT"/>
                <a:cs typeface="Gill Sans MT"/>
              </a:defRPr>
            </a:lvl1pPr>
          </a:lstStyle>
          <a:p>
            <a:fld id="{42782948-4DBE-204D-AB9E-B65E067054AE}" type="slidenum">
              <a:rPr lang="en-US" smtClean="0"/>
              <a:pPr/>
              <a:t>‹Nº›</a:t>
            </a:fld>
            <a:endParaRPr lang="en-US"/>
          </a:p>
        </p:txBody>
      </p:sp>
      <p:pic>
        <p:nvPicPr>
          <p:cNvPr id="9" name="Pictur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92285" y="5943600"/>
            <a:ext cx="1524000" cy="457200"/>
          </a:xfrm>
          <a:prstGeom prst="rect">
            <a:avLst/>
          </a:prstGeom>
        </p:spPr>
      </p:pic>
      <p:sp>
        <p:nvSpPr>
          <p:cNvPr id="16" name="Subtitle 2"/>
          <p:cNvSpPr>
            <a:spLocks noGrp="1"/>
          </p:cNvSpPr>
          <p:nvPr>
            <p:ph type="subTitle" idx="1" hasCustomPrompt="1"/>
          </p:nvPr>
        </p:nvSpPr>
        <p:spPr>
          <a:xfrm>
            <a:off x="685800" y="4114800"/>
            <a:ext cx="3429000" cy="1600200"/>
          </a:xfrm>
          <a:effectLst>
            <a:outerShdw blurRad="254000" dir="5400000" algn="tl" rotWithShape="0">
              <a:srgbClr val="000000">
                <a:alpha val="40000"/>
              </a:srgbClr>
            </a:outerShdw>
          </a:effectLst>
        </p:spPr>
        <p:txBody>
          <a:bodyPr>
            <a:normAutofit/>
          </a:bodyPr>
          <a:lstStyle>
            <a:lvl1pPr marL="0" indent="0" algn="l">
              <a:buNone/>
              <a:defRPr sz="18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cxnSp>
        <p:nvCxnSpPr>
          <p:cNvPr id="17" name="Straight Connector 16"/>
          <p:cNvCxnSpPr/>
          <p:nvPr userDrawn="1"/>
        </p:nvCxnSpPr>
        <p:spPr>
          <a:xfrm>
            <a:off x="762000" y="3886200"/>
            <a:ext cx="320040" cy="0"/>
          </a:xfrm>
          <a:prstGeom prst="line">
            <a:avLst/>
          </a:prstGeom>
          <a:ln w="19050">
            <a:solidFill>
              <a:srgbClr val="FFFFFF"/>
            </a:solidFill>
          </a:ln>
          <a:effectLst>
            <a:outerShdw blurRad="254000" dir="2700000" algn="tl" rotWithShape="0">
              <a:srgbClr val="000000">
                <a:alpha val="40000"/>
              </a:srgbClr>
            </a:outerShdw>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2185255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ver - Full Blue">
    <p:bg>
      <p:bgPr>
        <a:solidFill>
          <a:srgbClr val="002F6C"/>
        </a:solid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91522" y="685800"/>
            <a:ext cx="1813366" cy="544010"/>
          </a:xfrm>
          <a:prstGeom prst="rect">
            <a:avLst/>
          </a:prstGeom>
        </p:spPr>
      </p:pic>
      <p:sp>
        <p:nvSpPr>
          <p:cNvPr id="8" name="Date Placeholder 3"/>
          <p:cNvSpPr>
            <a:spLocks noGrp="1"/>
          </p:cNvSpPr>
          <p:nvPr>
            <p:ph type="dt" sz="half" idx="2"/>
          </p:nvPr>
        </p:nvSpPr>
        <p:spPr>
          <a:xfrm>
            <a:off x="152400" y="6520934"/>
            <a:ext cx="2133600" cy="184666"/>
          </a:xfrm>
          <a:prstGeom prst="rect">
            <a:avLst/>
          </a:prstGeom>
        </p:spPr>
        <p:txBody>
          <a:bodyPr vert="horz" lIns="91440" tIns="45720" rIns="91440" bIns="45720" rtlCol="0" anchor="ctr">
            <a:spAutoFit/>
          </a:bodyPr>
          <a:lstStyle>
            <a:lvl1pPr algn="l">
              <a:defRPr sz="600" b="0" i="0">
                <a:solidFill>
                  <a:srgbClr val="FFFFFF"/>
                </a:solidFill>
                <a:latin typeface="Gill Sans MT"/>
                <a:cs typeface="Gill Sans MT"/>
              </a:defRPr>
            </a:lvl1pPr>
          </a:lstStyle>
          <a:p>
            <a:fld id="{EB2C8F94-9D67-854F-8417-3B884156945E}" type="datetime1">
              <a:rPr lang="en-US" smtClean="0"/>
              <a:pPr/>
              <a:t>7/28/20</a:t>
            </a:fld>
            <a:endParaRPr lang="en-US"/>
          </a:p>
        </p:txBody>
      </p:sp>
      <p:sp>
        <p:nvSpPr>
          <p:cNvPr id="9" name="Footer Placeholder 4"/>
          <p:cNvSpPr>
            <a:spLocks noGrp="1"/>
          </p:cNvSpPr>
          <p:nvPr>
            <p:ph type="ftr" sz="quarter" idx="3"/>
          </p:nvPr>
        </p:nvSpPr>
        <p:spPr>
          <a:xfrm>
            <a:off x="3124200" y="6520934"/>
            <a:ext cx="2895600" cy="184666"/>
          </a:xfrm>
          <a:prstGeom prst="rect">
            <a:avLst/>
          </a:prstGeom>
        </p:spPr>
        <p:txBody>
          <a:bodyPr vert="horz" lIns="91440" tIns="45720" rIns="91440" bIns="45720" rtlCol="0" anchor="ctr">
            <a:spAutoFit/>
          </a:bodyPr>
          <a:lstStyle>
            <a:lvl1pPr algn="ctr">
              <a:defRPr sz="600" b="0" i="0">
                <a:solidFill>
                  <a:srgbClr val="FFFFFF"/>
                </a:solidFill>
                <a:latin typeface="Gill Sans MT"/>
                <a:cs typeface="Gill Sans MT"/>
              </a:defRPr>
            </a:lvl1pPr>
          </a:lstStyle>
          <a:p>
            <a:r>
              <a:rPr lang="en-US"/>
              <a:t>FOOTER GOES HERE</a:t>
            </a:r>
          </a:p>
        </p:txBody>
      </p:sp>
      <p:sp>
        <p:nvSpPr>
          <p:cNvPr id="10" name="Slide Number Placeholder 5"/>
          <p:cNvSpPr>
            <a:spLocks noGrp="1"/>
          </p:cNvSpPr>
          <p:nvPr>
            <p:ph type="sldNum" sz="quarter" idx="4"/>
          </p:nvPr>
        </p:nvSpPr>
        <p:spPr>
          <a:xfrm>
            <a:off x="6858000" y="6520934"/>
            <a:ext cx="2133600" cy="184666"/>
          </a:xfrm>
          <a:prstGeom prst="rect">
            <a:avLst/>
          </a:prstGeom>
        </p:spPr>
        <p:txBody>
          <a:bodyPr vert="horz" lIns="91440" tIns="45720" rIns="91440" bIns="45720" rtlCol="0" anchor="ctr">
            <a:spAutoFit/>
          </a:bodyPr>
          <a:lstStyle>
            <a:lvl1pPr algn="r">
              <a:defRPr sz="600" b="0" i="0">
                <a:solidFill>
                  <a:srgbClr val="FFFFFF"/>
                </a:solidFill>
                <a:latin typeface="Gill Sans MT"/>
                <a:cs typeface="Gill Sans MT"/>
              </a:defRPr>
            </a:lvl1pPr>
          </a:lstStyle>
          <a:p>
            <a:fld id="{42782948-4DBE-204D-AB9E-B65E067054AE}" type="slidenum">
              <a:rPr lang="en-US" smtClean="0"/>
              <a:pPr/>
              <a:t>‹Nº›</a:t>
            </a:fld>
            <a:endParaRPr lang="en-US"/>
          </a:p>
        </p:txBody>
      </p:sp>
      <p:sp>
        <p:nvSpPr>
          <p:cNvPr id="14" name="Title 1"/>
          <p:cNvSpPr>
            <a:spLocks noGrp="1"/>
          </p:cNvSpPr>
          <p:nvPr>
            <p:ph type="ctrTitle" hasCustomPrompt="1"/>
          </p:nvPr>
        </p:nvSpPr>
        <p:spPr>
          <a:xfrm>
            <a:off x="685800" y="2133600"/>
            <a:ext cx="5486400" cy="1600200"/>
          </a:xfrm>
        </p:spPr>
        <p:txBody>
          <a:bodyPr anchor="b" anchorCtr="0">
            <a:normAutofit/>
          </a:bodyPr>
          <a:lstStyle>
            <a:lvl1pPr>
              <a:defRPr sz="3200">
                <a:solidFill>
                  <a:srgbClr val="FFFFFF"/>
                </a:solidFill>
              </a:defRPr>
            </a:lvl1pPr>
          </a:lstStyle>
          <a:p>
            <a:r>
              <a:rPr lang="en-US" dirty="0"/>
              <a:t>CLICK TO EDIT MASTER TITLE STYLE</a:t>
            </a:r>
          </a:p>
        </p:txBody>
      </p:sp>
      <p:sp>
        <p:nvSpPr>
          <p:cNvPr id="15" name="Subtitle 2"/>
          <p:cNvSpPr>
            <a:spLocks noGrp="1"/>
          </p:cNvSpPr>
          <p:nvPr>
            <p:ph type="subTitle" idx="1" hasCustomPrompt="1"/>
          </p:nvPr>
        </p:nvSpPr>
        <p:spPr>
          <a:xfrm>
            <a:off x="685800" y="4114800"/>
            <a:ext cx="3429000" cy="1600200"/>
          </a:xfrm>
        </p:spPr>
        <p:txBody>
          <a:bodyPr>
            <a:normAutofit/>
          </a:bodyPr>
          <a:lstStyle>
            <a:lvl1pPr marL="0" indent="0" algn="l">
              <a:buNone/>
              <a:defRPr sz="18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cxnSp>
        <p:nvCxnSpPr>
          <p:cNvPr id="16" name="Straight Connector 15"/>
          <p:cNvCxnSpPr/>
          <p:nvPr userDrawn="1"/>
        </p:nvCxnSpPr>
        <p:spPr>
          <a:xfrm>
            <a:off x="762000" y="3886200"/>
            <a:ext cx="320040" cy="0"/>
          </a:xfrm>
          <a:prstGeom prst="line">
            <a:avLst/>
          </a:prstGeom>
          <a:ln w="19050">
            <a:solidFill>
              <a:schemeClr val="bg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8945278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Divider - Full Blue">
    <p:bg>
      <p:bgPr>
        <a:solidFill>
          <a:srgbClr val="002F6C"/>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143000" y="827782"/>
            <a:ext cx="5486400" cy="1077218"/>
          </a:xfrm>
        </p:spPr>
        <p:txBody>
          <a:bodyPr wrap="square" anchor="t" anchorCtr="0">
            <a:spAutoFit/>
          </a:bodyPr>
          <a:lstStyle>
            <a:lvl1pPr>
              <a:defRPr sz="3200">
                <a:solidFill>
                  <a:srgbClr val="FFFFFF"/>
                </a:solidFill>
              </a:defRPr>
            </a:lvl1pPr>
          </a:lstStyle>
          <a:p>
            <a:r>
              <a:rPr lang="en-US" dirty="0"/>
              <a:t>CLICK TO EDIT MASTER TITLE STYLE</a:t>
            </a:r>
          </a:p>
        </p:txBody>
      </p:sp>
      <p:sp>
        <p:nvSpPr>
          <p:cNvPr id="3" name="Date Placeholder 2"/>
          <p:cNvSpPr>
            <a:spLocks noGrp="1"/>
          </p:cNvSpPr>
          <p:nvPr>
            <p:ph type="dt" sz="half" idx="10"/>
          </p:nvPr>
        </p:nvSpPr>
        <p:spPr/>
        <p:txBody>
          <a:bodyPr/>
          <a:lstStyle>
            <a:lvl1pPr>
              <a:defRPr>
                <a:solidFill>
                  <a:srgbClr val="FFFFFF"/>
                </a:solidFill>
              </a:defRPr>
            </a:lvl1pPr>
          </a:lstStyle>
          <a:p>
            <a:fld id="{C3349C05-927F-3348-96DF-9086CF2761D6}" type="datetime1">
              <a:rPr lang="en-US" smtClean="0"/>
              <a:t>7/28/20</a:t>
            </a:fld>
            <a:endParaRPr lang="en-US"/>
          </a:p>
        </p:txBody>
      </p:sp>
      <p:sp>
        <p:nvSpPr>
          <p:cNvPr id="4" name="Footer Placeholder 3"/>
          <p:cNvSpPr>
            <a:spLocks noGrp="1"/>
          </p:cNvSpPr>
          <p:nvPr>
            <p:ph type="ftr" sz="quarter" idx="11"/>
          </p:nvPr>
        </p:nvSpPr>
        <p:spPr/>
        <p:txBody>
          <a:bodyPr/>
          <a:lstStyle>
            <a:lvl1pPr>
              <a:defRPr>
                <a:solidFill>
                  <a:srgbClr val="FFFFFF"/>
                </a:solidFill>
              </a:defRPr>
            </a:lvl1pPr>
          </a:lstStyle>
          <a:p>
            <a:r>
              <a:rPr lang="en-US"/>
              <a:t>FOOTER GOES HERE</a:t>
            </a:r>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42782948-4DBE-204D-AB9E-B65E067054AE}" type="slidenum">
              <a:rPr lang="en-US" smtClean="0"/>
              <a:pPr/>
              <a:t>‹Nº›</a:t>
            </a:fld>
            <a:endParaRPr lang="en-US"/>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92285" y="5943600"/>
            <a:ext cx="1524000" cy="457200"/>
          </a:xfrm>
          <a:prstGeom prst="rect">
            <a:avLst/>
          </a:prstGeom>
        </p:spPr>
      </p:pic>
      <p:cxnSp>
        <p:nvCxnSpPr>
          <p:cNvPr id="7" name="Straight Connector 6"/>
          <p:cNvCxnSpPr/>
          <p:nvPr userDrawn="1"/>
        </p:nvCxnSpPr>
        <p:spPr>
          <a:xfrm>
            <a:off x="746760" y="990600"/>
            <a:ext cx="320040" cy="0"/>
          </a:xfrm>
          <a:prstGeom prst="line">
            <a:avLst/>
          </a:prstGeom>
          <a:ln w="19050">
            <a:solidFill>
              <a:srgbClr val="FFFFFF"/>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62938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lue/Gray 1 Content">
    <p:bg>
      <p:bgPr>
        <a:solidFill>
          <a:srgbClr val="E7E7E5"/>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1600200"/>
            <a:ext cx="7772400" cy="4572000"/>
          </a:xfrm>
        </p:spPr>
        <p:txBody>
          <a:bodyPr/>
          <a:lstStyle/>
          <a:p>
            <a:pPr lvl="0"/>
            <a:r>
              <a:rPr lang="en-US"/>
              <a:t>Click to edit Master text styles</a:t>
            </a:r>
          </a:p>
          <a:p>
            <a:pPr lvl="1"/>
            <a:r>
              <a:rPr lang="en-US"/>
              <a:t>Second level</a:t>
            </a:r>
          </a:p>
        </p:txBody>
      </p:sp>
      <p:sp>
        <p:nvSpPr>
          <p:cNvPr id="8" name="Date Placeholder 3"/>
          <p:cNvSpPr>
            <a:spLocks noGrp="1"/>
          </p:cNvSpPr>
          <p:nvPr>
            <p:ph type="dt" sz="half" idx="2"/>
          </p:nvPr>
        </p:nvSpPr>
        <p:spPr>
          <a:xfrm>
            <a:off x="152400" y="6520934"/>
            <a:ext cx="2133600" cy="184666"/>
          </a:xfrm>
          <a:prstGeom prst="rect">
            <a:avLst/>
          </a:prstGeom>
        </p:spPr>
        <p:txBody>
          <a:bodyPr vert="horz" lIns="91440" tIns="45720" rIns="91440" bIns="45720" rtlCol="0" anchor="ctr">
            <a:spAutoFit/>
          </a:bodyPr>
          <a:lstStyle>
            <a:lvl1pPr algn="l">
              <a:defRPr sz="600" b="0" i="0">
                <a:solidFill>
                  <a:srgbClr val="6C6463"/>
                </a:solidFill>
                <a:latin typeface="Gill Sans MT"/>
                <a:cs typeface="Gill Sans MT"/>
              </a:defRPr>
            </a:lvl1pPr>
          </a:lstStyle>
          <a:p>
            <a:fld id="{414FB1AD-D69E-B741-965A-0BAE826C2FA6}" type="datetime1">
              <a:rPr lang="en-US" smtClean="0"/>
              <a:pPr/>
              <a:t>7/28/20</a:t>
            </a:fld>
            <a:endParaRPr lang="en-US"/>
          </a:p>
        </p:txBody>
      </p:sp>
      <p:sp>
        <p:nvSpPr>
          <p:cNvPr id="9" name="Footer Placeholder 4"/>
          <p:cNvSpPr>
            <a:spLocks noGrp="1"/>
          </p:cNvSpPr>
          <p:nvPr>
            <p:ph type="ftr" sz="quarter" idx="3"/>
          </p:nvPr>
        </p:nvSpPr>
        <p:spPr>
          <a:xfrm>
            <a:off x="3124200" y="6520934"/>
            <a:ext cx="2895600" cy="184666"/>
          </a:xfrm>
          <a:prstGeom prst="rect">
            <a:avLst/>
          </a:prstGeom>
        </p:spPr>
        <p:txBody>
          <a:bodyPr vert="horz" lIns="91440" tIns="45720" rIns="91440" bIns="45720" rtlCol="0" anchor="ctr">
            <a:spAutoFit/>
          </a:bodyPr>
          <a:lstStyle>
            <a:lvl1pPr algn="ctr">
              <a:defRPr sz="600" b="0" i="0">
                <a:solidFill>
                  <a:srgbClr val="6C6463"/>
                </a:solidFill>
                <a:latin typeface="Gill Sans MT"/>
                <a:cs typeface="Gill Sans MT"/>
              </a:defRPr>
            </a:lvl1pPr>
          </a:lstStyle>
          <a:p>
            <a:r>
              <a:rPr lang="en-US"/>
              <a:t>FOOTER GOES HERE</a:t>
            </a:r>
          </a:p>
        </p:txBody>
      </p:sp>
      <p:sp>
        <p:nvSpPr>
          <p:cNvPr id="10" name="Slide Number Placeholder 5"/>
          <p:cNvSpPr>
            <a:spLocks noGrp="1"/>
          </p:cNvSpPr>
          <p:nvPr>
            <p:ph type="sldNum" sz="quarter" idx="4"/>
          </p:nvPr>
        </p:nvSpPr>
        <p:spPr>
          <a:xfrm>
            <a:off x="6858000" y="6520934"/>
            <a:ext cx="2133600" cy="184666"/>
          </a:xfrm>
          <a:prstGeom prst="rect">
            <a:avLst/>
          </a:prstGeom>
        </p:spPr>
        <p:txBody>
          <a:bodyPr vert="horz" lIns="91440" tIns="45720" rIns="91440" bIns="45720" rtlCol="0" anchor="ctr">
            <a:spAutoFit/>
          </a:bodyPr>
          <a:lstStyle>
            <a:lvl1pPr algn="r">
              <a:defRPr sz="600" b="0" i="0">
                <a:solidFill>
                  <a:srgbClr val="6C6463"/>
                </a:solidFill>
                <a:latin typeface="Gill Sans MT"/>
                <a:cs typeface="Gill Sans MT"/>
              </a:defRPr>
            </a:lvl1pPr>
          </a:lstStyle>
          <a:p>
            <a:fld id="{42782948-4DBE-204D-AB9E-B65E067054AE}" type="slidenum">
              <a:rPr lang="en-US" smtClean="0"/>
              <a:pPr/>
              <a:t>‹Nº›</a:t>
            </a:fld>
            <a:endParaRPr lang="en-US"/>
          </a:p>
        </p:txBody>
      </p:sp>
      <p:sp>
        <p:nvSpPr>
          <p:cNvPr id="11" name="Title 1"/>
          <p:cNvSpPr>
            <a:spLocks noGrp="1"/>
          </p:cNvSpPr>
          <p:nvPr>
            <p:ph type="title" hasCustomPrompt="1"/>
          </p:nvPr>
        </p:nvSpPr>
        <p:spPr>
          <a:xfrm>
            <a:off x="686104" y="457200"/>
            <a:ext cx="7772400" cy="914400"/>
          </a:xfrm>
        </p:spPr>
        <p:txBody>
          <a:bodyPr anchor="b" anchorCtr="0">
            <a:spAutoFit/>
          </a:bodyPr>
          <a:lstStyle>
            <a:lvl1pPr>
              <a:defRPr>
                <a:solidFill>
                  <a:srgbClr val="0067B9"/>
                </a:solidFill>
              </a:defRPr>
            </a:lvl1pPr>
          </a:lstStyle>
          <a:p>
            <a:r>
              <a:rPr lang="en-US" dirty="0"/>
              <a:t>CLICK TO EDIT MASTER TITLE STYLE</a:t>
            </a:r>
          </a:p>
        </p:txBody>
      </p:sp>
    </p:spTree>
    <p:extLst>
      <p:ext uri="{BB962C8B-B14F-4D97-AF65-F5344CB8AC3E}">
        <p14:creationId xmlns:p14="http://schemas.microsoft.com/office/powerpoint/2010/main" val="72989954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lue/Gray 2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86104" y="1600200"/>
            <a:ext cx="3809696" cy="4572000"/>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sz="1600">
                <a:solidFill>
                  <a:srgbClr val="6C6463"/>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Content Placeholder 3"/>
          <p:cNvSpPr>
            <a:spLocks noGrp="1"/>
          </p:cNvSpPr>
          <p:nvPr>
            <p:ph sz="half" idx="2"/>
          </p:nvPr>
        </p:nvSpPr>
        <p:spPr>
          <a:xfrm>
            <a:off x="4648200" y="1600200"/>
            <a:ext cx="3810304" cy="4572000"/>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sz="1600">
                <a:solidFill>
                  <a:srgbClr val="6C6463"/>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Date Placeholder 4"/>
          <p:cNvSpPr>
            <a:spLocks noGrp="1"/>
          </p:cNvSpPr>
          <p:nvPr>
            <p:ph type="dt" sz="half" idx="10"/>
          </p:nvPr>
        </p:nvSpPr>
        <p:spPr/>
        <p:txBody>
          <a:bodyPr/>
          <a:lstStyle>
            <a:lvl1pPr>
              <a:defRPr>
                <a:solidFill>
                  <a:srgbClr val="6C6463"/>
                </a:solidFill>
              </a:defRPr>
            </a:lvl1pPr>
          </a:lstStyle>
          <a:p>
            <a:fld id="{F1C838E6-2EFE-2E47-BF15-73F64BC0A44F}" type="datetime1">
              <a:rPr lang="en-US" smtClean="0"/>
              <a:t>7/28/20</a:t>
            </a:fld>
            <a:endParaRPr lang="en-US"/>
          </a:p>
        </p:txBody>
      </p:sp>
      <p:sp>
        <p:nvSpPr>
          <p:cNvPr id="6" name="Footer Placeholder 5"/>
          <p:cNvSpPr>
            <a:spLocks noGrp="1"/>
          </p:cNvSpPr>
          <p:nvPr>
            <p:ph type="ftr" sz="quarter" idx="11"/>
          </p:nvPr>
        </p:nvSpPr>
        <p:spPr/>
        <p:txBody>
          <a:bodyPr/>
          <a:lstStyle>
            <a:lvl1pPr>
              <a:defRPr>
                <a:solidFill>
                  <a:srgbClr val="6C6463"/>
                </a:solidFill>
              </a:defRPr>
            </a:lvl1pPr>
          </a:lstStyle>
          <a:p>
            <a:r>
              <a:rPr lang="en-US"/>
              <a:t>FOOTER GOES HERE</a:t>
            </a:r>
          </a:p>
        </p:txBody>
      </p:sp>
      <p:sp>
        <p:nvSpPr>
          <p:cNvPr id="7" name="Slide Number Placeholder 6"/>
          <p:cNvSpPr>
            <a:spLocks noGrp="1"/>
          </p:cNvSpPr>
          <p:nvPr>
            <p:ph type="sldNum" sz="quarter" idx="12"/>
          </p:nvPr>
        </p:nvSpPr>
        <p:spPr/>
        <p:txBody>
          <a:bodyPr/>
          <a:lstStyle>
            <a:lvl1pPr>
              <a:defRPr>
                <a:solidFill>
                  <a:srgbClr val="6C6463"/>
                </a:solidFill>
              </a:defRPr>
            </a:lvl1pPr>
          </a:lstStyle>
          <a:p>
            <a:fld id="{42782948-4DBE-204D-AB9E-B65E067054AE}" type="slidenum">
              <a:rPr lang="en-US" smtClean="0"/>
              <a:pPr/>
              <a:t>‹Nº›</a:t>
            </a:fld>
            <a:endParaRPr lang="en-US"/>
          </a:p>
        </p:txBody>
      </p:sp>
      <p:sp>
        <p:nvSpPr>
          <p:cNvPr id="10" name="Title 1"/>
          <p:cNvSpPr>
            <a:spLocks noGrp="1"/>
          </p:cNvSpPr>
          <p:nvPr>
            <p:ph type="title" hasCustomPrompt="1"/>
          </p:nvPr>
        </p:nvSpPr>
        <p:spPr>
          <a:xfrm>
            <a:off x="686104" y="457200"/>
            <a:ext cx="7772400" cy="914400"/>
          </a:xfrm>
        </p:spPr>
        <p:txBody>
          <a:bodyPr anchor="b" anchorCtr="0">
            <a:spAutoFit/>
          </a:bodyPr>
          <a:lstStyle>
            <a:lvl1pPr>
              <a:defRPr>
                <a:solidFill>
                  <a:srgbClr val="0067B9"/>
                </a:solidFill>
              </a:defRPr>
            </a:lvl1pPr>
          </a:lstStyle>
          <a:p>
            <a:r>
              <a:rPr lang="en-US" dirty="0"/>
              <a:t>CLICK TO EDIT MASTER TITLE STYLE</a:t>
            </a:r>
          </a:p>
        </p:txBody>
      </p:sp>
    </p:spTree>
    <p:extLst>
      <p:ext uri="{BB962C8B-B14F-4D97-AF65-F5344CB8AC3E}">
        <p14:creationId xmlns:p14="http://schemas.microsoft.com/office/powerpoint/2010/main" val="412102026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lue/Gray 3 Content">
    <p:bg>
      <p:bgPr>
        <a:solidFill>
          <a:srgbClr val="E7E7E5"/>
        </a:solidFill>
        <a:effectLst/>
      </p:bgPr>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86104" y="1600200"/>
            <a:ext cx="2514296" cy="4572000"/>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sz="1600">
                <a:solidFill>
                  <a:srgbClr val="FFFFFF"/>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p:txBody>
      </p:sp>
      <p:sp>
        <p:nvSpPr>
          <p:cNvPr id="4" name="Content Placeholder 3"/>
          <p:cNvSpPr>
            <a:spLocks noGrp="1"/>
          </p:cNvSpPr>
          <p:nvPr>
            <p:ph sz="half" idx="2"/>
          </p:nvPr>
        </p:nvSpPr>
        <p:spPr>
          <a:xfrm>
            <a:off x="5943600" y="1600200"/>
            <a:ext cx="2514904" cy="4572000"/>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sz="1600">
                <a:solidFill>
                  <a:srgbClr val="FFFFFF"/>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p:txBody>
      </p:sp>
      <p:sp>
        <p:nvSpPr>
          <p:cNvPr id="5" name="Date Placeholder 4"/>
          <p:cNvSpPr>
            <a:spLocks noGrp="1"/>
          </p:cNvSpPr>
          <p:nvPr>
            <p:ph type="dt" sz="half" idx="10"/>
          </p:nvPr>
        </p:nvSpPr>
        <p:spPr/>
        <p:txBody>
          <a:bodyPr/>
          <a:lstStyle>
            <a:lvl1pPr>
              <a:defRPr>
                <a:solidFill>
                  <a:srgbClr val="6C6463"/>
                </a:solidFill>
              </a:defRPr>
            </a:lvl1pPr>
          </a:lstStyle>
          <a:p>
            <a:fld id="{39C62A9A-2216-F44B-AFF9-136AA601C377}" type="datetime1">
              <a:rPr lang="en-US" smtClean="0"/>
              <a:t>7/28/20</a:t>
            </a:fld>
            <a:endParaRPr lang="en-US"/>
          </a:p>
        </p:txBody>
      </p:sp>
      <p:sp>
        <p:nvSpPr>
          <p:cNvPr id="6" name="Footer Placeholder 5"/>
          <p:cNvSpPr>
            <a:spLocks noGrp="1"/>
          </p:cNvSpPr>
          <p:nvPr>
            <p:ph type="ftr" sz="quarter" idx="11"/>
          </p:nvPr>
        </p:nvSpPr>
        <p:spPr/>
        <p:txBody>
          <a:bodyPr/>
          <a:lstStyle>
            <a:lvl1pPr>
              <a:defRPr>
                <a:solidFill>
                  <a:srgbClr val="6C6463"/>
                </a:solidFill>
              </a:defRPr>
            </a:lvl1pPr>
          </a:lstStyle>
          <a:p>
            <a:r>
              <a:rPr lang="en-US"/>
              <a:t>FOOTER GOES HERE</a:t>
            </a:r>
          </a:p>
        </p:txBody>
      </p:sp>
      <p:sp>
        <p:nvSpPr>
          <p:cNvPr id="7" name="Slide Number Placeholder 6"/>
          <p:cNvSpPr>
            <a:spLocks noGrp="1"/>
          </p:cNvSpPr>
          <p:nvPr>
            <p:ph type="sldNum" sz="quarter" idx="12"/>
          </p:nvPr>
        </p:nvSpPr>
        <p:spPr/>
        <p:txBody>
          <a:bodyPr/>
          <a:lstStyle>
            <a:lvl1pPr>
              <a:defRPr>
                <a:solidFill>
                  <a:srgbClr val="6C6463"/>
                </a:solidFill>
              </a:defRPr>
            </a:lvl1pPr>
          </a:lstStyle>
          <a:p>
            <a:fld id="{42782948-4DBE-204D-AB9E-B65E067054AE}" type="slidenum">
              <a:rPr lang="en-US" smtClean="0"/>
              <a:pPr/>
              <a:t>‹Nº›</a:t>
            </a:fld>
            <a:endParaRPr lang="en-US"/>
          </a:p>
        </p:txBody>
      </p:sp>
      <p:sp>
        <p:nvSpPr>
          <p:cNvPr id="9" name="Title 1"/>
          <p:cNvSpPr>
            <a:spLocks noGrp="1"/>
          </p:cNvSpPr>
          <p:nvPr>
            <p:ph type="title" hasCustomPrompt="1"/>
          </p:nvPr>
        </p:nvSpPr>
        <p:spPr>
          <a:xfrm>
            <a:off x="686104" y="457200"/>
            <a:ext cx="7772400" cy="914400"/>
          </a:xfrm>
        </p:spPr>
        <p:txBody>
          <a:bodyPr anchor="b" anchorCtr="0">
            <a:spAutoFit/>
          </a:bodyPr>
          <a:lstStyle>
            <a:lvl1pPr>
              <a:defRPr>
                <a:solidFill>
                  <a:srgbClr val="0067B9"/>
                </a:solidFill>
              </a:defRPr>
            </a:lvl1pPr>
          </a:lstStyle>
          <a:p>
            <a:r>
              <a:rPr lang="en-US" dirty="0"/>
              <a:t>CLICK TO EDIT MASTER TITLE STYLE</a:t>
            </a:r>
          </a:p>
        </p:txBody>
      </p:sp>
      <p:sp>
        <p:nvSpPr>
          <p:cNvPr id="10" name="Content Placeholder 3"/>
          <p:cNvSpPr>
            <a:spLocks noGrp="1"/>
          </p:cNvSpPr>
          <p:nvPr>
            <p:ph sz="half" idx="13"/>
          </p:nvPr>
        </p:nvSpPr>
        <p:spPr>
          <a:xfrm>
            <a:off x="3314548" y="1600200"/>
            <a:ext cx="2514904" cy="4572000"/>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sz="1600">
                <a:solidFill>
                  <a:srgbClr val="FFFFFF"/>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262263354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Blue/Gray 1 Content + Bottom Photo">
    <p:bg>
      <p:bgPr>
        <a:solidFill>
          <a:srgbClr val="E7E7E5"/>
        </a:solidFill>
        <a:effectLst/>
      </p:bgPr>
    </p:bg>
    <p:spTree>
      <p:nvGrpSpPr>
        <p:cNvPr id="1" name=""/>
        <p:cNvGrpSpPr/>
        <p:nvPr/>
      </p:nvGrpSpPr>
      <p:grpSpPr>
        <a:xfrm>
          <a:off x="0" y="0"/>
          <a:ext cx="0" cy="0"/>
          <a:chOff x="0" y="0"/>
          <a:chExt cx="0" cy="0"/>
        </a:xfrm>
      </p:grpSpPr>
      <p:sp>
        <p:nvSpPr>
          <p:cNvPr id="15" name="Picture Placeholder 3"/>
          <p:cNvSpPr>
            <a:spLocks noGrp="1"/>
          </p:cNvSpPr>
          <p:nvPr>
            <p:ph type="pic" sz="quarter" idx="10" hasCustomPrompt="1"/>
          </p:nvPr>
        </p:nvSpPr>
        <p:spPr>
          <a:xfrm>
            <a:off x="152400" y="3429000"/>
            <a:ext cx="8839200" cy="3276600"/>
          </a:xfrm>
          <a:solidFill>
            <a:schemeClr val="bg1"/>
          </a:solidFill>
        </p:spPr>
        <p:txBody>
          <a:bodyPr>
            <a:norm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200">
                <a:solidFill>
                  <a:srgbClr val="6C6463"/>
                </a:solidFill>
              </a:defRPr>
            </a:lvl1pPr>
          </a:lstStyle>
          <a:p>
            <a:r>
              <a:rPr lang="en-US" dirty="0"/>
              <a:t>ADD PHOTO HERE</a:t>
            </a:r>
          </a:p>
        </p:txBody>
      </p:sp>
      <p:sp>
        <p:nvSpPr>
          <p:cNvPr id="16" name="Text Placeholder 4"/>
          <p:cNvSpPr>
            <a:spLocks noGrp="1"/>
          </p:cNvSpPr>
          <p:nvPr>
            <p:ph type="body" sz="quarter" idx="12" hasCustomPrompt="1"/>
          </p:nvPr>
        </p:nvSpPr>
        <p:spPr>
          <a:xfrm rot="16200000">
            <a:off x="7527667" y="4708266"/>
            <a:ext cx="2743200" cy="184666"/>
          </a:xfrm>
        </p:spPr>
        <p:txBody>
          <a:bodyPr>
            <a:spAutoFit/>
          </a:bodyPr>
          <a:lstStyle>
            <a:lvl1pPr marL="0" indent="0" algn="r">
              <a:buNone/>
              <a:defRPr sz="600" baseline="0">
                <a:solidFill>
                  <a:srgbClr val="FFFFFF"/>
                </a:solidFill>
              </a:defRPr>
            </a:lvl1pPr>
            <a:lvl2pPr marL="230187" indent="0">
              <a:buNone/>
              <a:defRPr sz="1800">
                <a:solidFill>
                  <a:schemeClr val="bg1"/>
                </a:solidFill>
              </a:defRPr>
            </a:lvl2pPr>
            <a:lvl3pPr marL="460375" indent="0">
              <a:buNone/>
              <a:defRPr sz="1600">
                <a:solidFill>
                  <a:schemeClr val="bg1"/>
                </a:solidFill>
              </a:defRPr>
            </a:lvl3pPr>
            <a:lvl4pPr marL="684212" indent="0">
              <a:buNone/>
              <a:defRPr sz="1400">
                <a:solidFill>
                  <a:schemeClr val="bg1"/>
                </a:solidFill>
              </a:defRPr>
            </a:lvl4pPr>
            <a:lvl5pPr marL="1025525" indent="0">
              <a:buNone/>
              <a:defRPr sz="1200">
                <a:solidFill>
                  <a:schemeClr val="bg1"/>
                </a:solidFill>
              </a:defRPr>
            </a:lvl5pPr>
          </a:lstStyle>
          <a:p>
            <a:pPr lvl="0"/>
            <a:r>
              <a:rPr lang="en-US" dirty="0"/>
              <a:t>ADD PHOTO CREDIT HERE</a:t>
            </a:r>
          </a:p>
        </p:txBody>
      </p:sp>
      <p:sp>
        <p:nvSpPr>
          <p:cNvPr id="3" name="Content Placeholder 2"/>
          <p:cNvSpPr>
            <a:spLocks noGrp="1"/>
          </p:cNvSpPr>
          <p:nvPr>
            <p:ph idx="1"/>
          </p:nvPr>
        </p:nvSpPr>
        <p:spPr>
          <a:xfrm>
            <a:off x="685800" y="1600200"/>
            <a:ext cx="7772400" cy="1600200"/>
          </a:xfrm>
        </p:spPr>
        <p:txBody>
          <a:bodyPr/>
          <a:lstStyle>
            <a:lvl1pPr>
              <a:defRPr>
                <a:solidFill>
                  <a:srgbClr val="6C6463"/>
                </a:solidFill>
              </a:defRPr>
            </a:lvl1pPr>
            <a:lvl2pPr>
              <a:defRPr>
                <a:solidFill>
                  <a:srgbClr val="6C6463"/>
                </a:solidFill>
              </a:defRPr>
            </a:lvl2pPr>
            <a:lvl3pPr>
              <a:defRPr>
                <a:solidFill>
                  <a:srgbClr val="6C6463"/>
                </a:solidFill>
              </a:defRPr>
            </a:lvl3pPr>
            <a:lvl4pPr>
              <a:defRPr>
                <a:solidFill>
                  <a:srgbClr val="6C6463"/>
                </a:solidFill>
              </a:defRPr>
            </a:lvl4pPr>
            <a:lvl5pPr>
              <a:defRPr>
                <a:solidFill>
                  <a:srgbClr val="FFFFFF"/>
                </a:solidFill>
              </a:defRPr>
            </a:lvl5pPr>
          </a:lstStyle>
          <a:p>
            <a:pPr lvl="0"/>
            <a:r>
              <a:rPr lang="en-US"/>
              <a:t>Click to edit Master text styles</a:t>
            </a:r>
          </a:p>
          <a:p>
            <a:pPr lvl="1"/>
            <a:r>
              <a:rPr lang="en-US"/>
              <a:t>Second level</a:t>
            </a:r>
          </a:p>
        </p:txBody>
      </p:sp>
      <p:sp>
        <p:nvSpPr>
          <p:cNvPr id="9" name="Date Placeholder 3"/>
          <p:cNvSpPr>
            <a:spLocks noGrp="1"/>
          </p:cNvSpPr>
          <p:nvPr>
            <p:ph type="dt" sz="half" idx="2"/>
          </p:nvPr>
        </p:nvSpPr>
        <p:spPr>
          <a:xfrm>
            <a:off x="152400" y="6520934"/>
            <a:ext cx="2133600" cy="184666"/>
          </a:xfrm>
          <a:prstGeom prst="rect">
            <a:avLst/>
          </a:prstGeom>
        </p:spPr>
        <p:txBody>
          <a:bodyPr vert="horz" lIns="91440" tIns="45720" rIns="91440" bIns="45720" rtlCol="0" anchor="ctr">
            <a:spAutoFit/>
          </a:bodyPr>
          <a:lstStyle>
            <a:lvl1pPr algn="l">
              <a:defRPr sz="600" b="0" i="0">
                <a:solidFill>
                  <a:srgbClr val="FFFFFF"/>
                </a:solidFill>
                <a:latin typeface="Gill Sans MT"/>
                <a:cs typeface="Gill Sans MT"/>
              </a:defRPr>
            </a:lvl1pPr>
          </a:lstStyle>
          <a:p>
            <a:fld id="{BCCE5460-4FB7-5647-9AB1-CEF5116A5DCA}" type="datetime1">
              <a:rPr lang="en-US" smtClean="0"/>
              <a:pPr/>
              <a:t>7/28/20</a:t>
            </a:fld>
            <a:endParaRPr lang="en-US"/>
          </a:p>
        </p:txBody>
      </p:sp>
      <p:sp>
        <p:nvSpPr>
          <p:cNvPr id="10" name="Footer Placeholder 4"/>
          <p:cNvSpPr>
            <a:spLocks noGrp="1"/>
          </p:cNvSpPr>
          <p:nvPr>
            <p:ph type="ftr" sz="quarter" idx="3"/>
          </p:nvPr>
        </p:nvSpPr>
        <p:spPr>
          <a:xfrm>
            <a:off x="3124200" y="6520934"/>
            <a:ext cx="2895600" cy="184666"/>
          </a:xfrm>
          <a:prstGeom prst="rect">
            <a:avLst/>
          </a:prstGeom>
        </p:spPr>
        <p:txBody>
          <a:bodyPr vert="horz" lIns="91440" tIns="45720" rIns="91440" bIns="45720" rtlCol="0" anchor="ctr">
            <a:spAutoFit/>
          </a:bodyPr>
          <a:lstStyle>
            <a:lvl1pPr algn="ctr">
              <a:defRPr sz="600" b="0" i="0">
                <a:solidFill>
                  <a:srgbClr val="FFFFFF"/>
                </a:solidFill>
                <a:latin typeface="Gill Sans MT"/>
                <a:cs typeface="Gill Sans MT"/>
              </a:defRPr>
            </a:lvl1pPr>
          </a:lstStyle>
          <a:p>
            <a:r>
              <a:rPr lang="en-US"/>
              <a:t>FOOTER GOES HERE</a:t>
            </a:r>
          </a:p>
        </p:txBody>
      </p:sp>
      <p:sp>
        <p:nvSpPr>
          <p:cNvPr id="11" name="Slide Number Placeholder 5"/>
          <p:cNvSpPr>
            <a:spLocks noGrp="1"/>
          </p:cNvSpPr>
          <p:nvPr>
            <p:ph type="sldNum" sz="quarter" idx="4"/>
          </p:nvPr>
        </p:nvSpPr>
        <p:spPr>
          <a:xfrm>
            <a:off x="6858000" y="6520934"/>
            <a:ext cx="2133600" cy="184666"/>
          </a:xfrm>
          <a:prstGeom prst="rect">
            <a:avLst/>
          </a:prstGeom>
        </p:spPr>
        <p:txBody>
          <a:bodyPr vert="horz" lIns="91440" tIns="45720" rIns="91440" bIns="45720" rtlCol="0" anchor="ctr">
            <a:spAutoFit/>
          </a:bodyPr>
          <a:lstStyle>
            <a:lvl1pPr algn="r">
              <a:defRPr sz="600" b="0" i="0">
                <a:solidFill>
                  <a:srgbClr val="FFFFFF"/>
                </a:solidFill>
                <a:latin typeface="Gill Sans MT"/>
                <a:cs typeface="Gill Sans MT"/>
              </a:defRPr>
            </a:lvl1pPr>
          </a:lstStyle>
          <a:p>
            <a:fld id="{42782948-4DBE-204D-AB9E-B65E067054AE}" type="slidenum">
              <a:rPr lang="en-US" smtClean="0"/>
              <a:pPr/>
              <a:t>‹Nº›</a:t>
            </a:fld>
            <a:endParaRPr lang="en-US"/>
          </a:p>
        </p:txBody>
      </p:sp>
      <p:sp>
        <p:nvSpPr>
          <p:cNvPr id="13" name="Title 1"/>
          <p:cNvSpPr>
            <a:spLocks noGrp="1"/>
          </p:cNvSpPr>
          <p:nvPr>
            <p:ph type="title" hasCustomPrompt="1"/>
          </p:nvPr>
        </p:nvSpPr>
        <p:spPr>
          <a:xfrm>
            <a:off x="686104" y="457200"/>
            <a:ext cx="7772400" cy="914400"/>
          </a:xfrm>
        </p:spPr>
        <p:txBody>
          <a:bodyPr anchor="b" anchorCtr="0">
            <a:spAutoFit/>
          </a:bodyPr>
          <a:lstStyle>
            <a:lvl1pPr>
              <a:defRPr>
                <a:solidFill>
                  <a:srgbClr val="0067B9"/>
                </a:solidFill>
              </a:defRPr>
            </a:lvl1pPr>
          </a:lstStyle>
          <a:p>
            <a:r>
              <a:rPr lang="en-US" dirty="0"/>
              <a:t>CLICK TO EDIT MASTER TITLE STYLE</a:t>
            </a:r>
          </a:p>
        </p:txBody>
      </p:sp>
    </p:spTree>
    <p:extLst>
      <p:ext uri="{BB962C8B-B14F-4D97-AF65-F5344CB8AC3E}">
        <p14:creationId xmlns:p14="http://schemas.microsoft.com/office/powerpoint/2010/main" val="384838671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Blue/Gray 1 Content + Right Photo">
    <p:bg>
      <p:bgPr>
        <a:solidFill>
          <a:srgbClr val="E7E7E5"/>
        </a:solidFill>
        <a:effectLst/>
      </p:bgPr>
    </p:bg>
    <p:spTree>
      <p:nvGrpSpPr>
        <p:cNvPr id="1" name=""/>
        <p:cNvGrpSpPr/>
        <p:nvPr/>
      </p:nvGrpSpPr>
      <p:grpSpPr>
        <a:xfrm>
          <a:off x="0" y="0"/>
          <a:ext cx="0" cy="0"/>
          <a:chOff x="0" y="0"/>
          <a:chExt cx="0" cy="0"/>
        </a:xfrm>
      </p:grpSpPr>
      <p:sp>
        <p:nvSpPr>
          <p:cNvPr id="10" name="Picture Placeholder 3"/>
          <p:cNvSpPr>
            <a:spLocks noGrp="1"/>
          </p:cNvSpPr>
          <p:nvPr>
            <p:ph type="pic" sz="quarter" idx="10" hasCustomPrompt="1"/>
          </p:nvPr>
        </p:nvSpPr>
        <p:spPr>
          <a:xfrm>
            <a:off x="4572000" y="152400"/>
            <a:ext cx="4419600" cy="6553200"/>
          </a:xfrm>
          <a:solidFill>
            <a:srgbClr val="FFFFFF"/>
          </a:solidFill>
        </p:spPr>
        <p:txBody>
          <a:bodyPr>
            <a:norm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200">
                <a:solidFill>
                  <a:srgbClr val="6C6463"/>
                </a:solidFill>
              </a:defRPr>
            </a:lvl1pPr>
          </a:lstStyle>
          <a:p>
            <a:r>
              <a:rPr lang="en-US" dirty="0"/>
              <a:t>ADD PHOTO HERE</a:t>
            </a:r>
          </a:p>
        </p:txBody>
      </p:sp>
      <p:sp>
        <p:nvSpPr>
          <p:cNvPr id="9" name="Date Placeholder 3"/>
          <p:cNvSpPr>
            <a:spLocks noGrp="1"/>
          </p:cNvSpPr>
          <p:nvPr>
            <p:ph type="dt" sz="half" idx="2"/>
          </p:nvPr>
        </p:nvSpPr>
        <p:spPr>
          <a:xfrm>
            <a:off x="152400" y="6520934"/>
            <a:ext cx="2133600" cy="184666"/>
          </a:xfrm>
          <a:prstGeom prst="rect">
            <a:avLst/>
          </a:prstGeom>
        </p:spPr>
        <p:txBody>
          <a:bodyPr vert="horz" lIns="91440" tIns="45720" rIns="91440" bIns="45720" rtlCol="0" anchor="ctr">
            <a:spAutoFit/>
          </a:bodyPr>
          <a:lstStyle>
            <a:lvl1pPr algn="l">
              <a:defRPr sz="600" b="0" i="0">
                <a:solidFill>
                  <a:srgbClr val="6C6463"/>
                </a:solidFill>
                <a:latin typeface="Gill Sans MT"/>
                <a:cs typeface="Gill Sans MT"/>
              </a:defRPr>
            </a:lvl1pPr>
          </a:lstStyle>
          <a:p>
            <a:fld id="{7D8A49A0-1A63-6943-82D6-C193E6102C72}" type="datetime1">
              <a:rPr lang="en-US" smtClean="0"/>
              <a:pPr/>
              <a:t>7/28/20</a:t>
            </a:fld>
            <a:endParaRPr lang="en-US"/>
          </a:p>
        </p:txBody>
      </p:sp>
      <p:sp>
        <p:nvSpPr>
          <p:cNvPr id="11" name="Slide Number Placeholder 5"/>
          <p:cNvSpPr>
            <a:spLocks noGrp="1"/>
          </p:cNvSpPr>
          <p:nvPr>
            <p:ph type="sldNum" sz="quarter" idx="4"/>
          </p:nvPr>
        </p:nvSpPr>
        <p:spPr>
          <a:xfrm>
            <a:off x="6858000" y="6520934"/>
            <a:ext cx="2133600" cy="184666"/>
          </a:xfrm>
          <a:prstGeom prst="rect">
            <a:avLst/>
          </a:prstGeom>
        </p:spPr>
        <p:txBody>
          <a:bodyPr vert="horz" lIns="91440" tIns="45720" rIns="91440" bIns="45720" rtlCol="0" anchor="ctr">
            <a:spAutoFit/>
          </a:bodyPr>
          <a:lstStyle>
            <a:lvl1pPr algn="r">
              <a:defRPr sz="600" b="0" i="0">
                <a:solidFill>
                  <a:srgbClr val="FFFFFF"/>
                </a:solidFill>
                <a:latin typeface="Gill Sans MT"/>
                <a:cs typeface="Gill Sans MT"/>
              </a:defRPr>
            </a:lvl1pPr>
          </a:lstStyle>
          <a:p>
            <a:fld id="{42782948-4DBE-204D-AB9E-B65E067054AE}" type="slidenum">
              <a:rPr lang="en-US" smtClean="0"/>
              <a:pPr/>
              <a:t>‹Nº›</a:t>
            </a:fld>
            <a:endParaRPr lang="en-US"/>
          </a:p>
        </p:txBody>
      </p:sp>
      <p:sp>
        <p:nvSpPr>
          <p:cNvPr id="14" name="Content Placeholder 2"/>
          <p:cNvSpPr>
            <a:spLocks noGrp="1"/>
          </p:cNvSpPr>
          <p:nvPr>
            <p:ph idx="1"/>
          </p:nvPr>
        </p:nvSpPr>
        <p:spPr>
          <a:xfrm>
            <a:off x="685800" y="2057400"/>
            <a:ext cx="3657600" cy="4114800"/>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a:solidFill>
                  <a:srgbClr val="FFFFFF"/>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5" name="Title 1"/>
          <p:cNvSpPr>
            <a:spLocks noGrp="1"/>
          </p:cNvSpPr>
          <p:nvPr>
            <p:ph type="title" hasCustomPrompt="1"/>
          </p:nvPr>
        </p:nvSpPr>
        <p:spPr>
          <a:xfrm>
            <a:off x="685800" y="408204"/>
            <a:ext cx="3657296" cy="1389888"/>
          </a:xfrm>
        </p:spPr>
        <p:txBody>
          <a:bodyPr wrap="square" anchor="b" anchorCtr="0">
            <a:spAutoFit/>
          </a:bodyPr>
          <a:lstStyle>
            <a:lvl1pPr>
              <a:defRPr>
                <a:solidFill>
                  <a:srgbClr val="0067B9"/>
                </a:solidFill>
              </a:defRPr>
            </a:lvl1pPr>
          </a:lstStyle>
          <a:p>
            <a:r>
              <a:rPr lang="en-US" dirty="0"/>
              <a:t>CLICK TO EDIT MASTER TITLE STYLE</a:t>
            </a:r>
          </a:p>
        </p:txBody>
      </p:sp>
      <p:sp>
        <p:nvSpPr>
          <p:cNvPr id="13" name="Text Placeholder 4"/>
          <p:cNvSpPr>
            <a:spLocks noGrp="1"/>
          </p:cNvSpPr>
          <p:nvPr>
            <p:ph type="body" sz="quarter" idx="12" hasCustomPrompt="1"/>
          </p:nvPr>
        </p:nvSpPr>
        <p:spPr>
          <a:xfrm rot="16200000">
            <a:off x="7527667" y="1431666"/>
            <a:ext cx="2743200" cy="184666"/>
          </a:xfrm>
        </p:spPr>
        <p:txBody>
          <a:bodyPr>
            <a:spAutoFit/>
          </a:bodyPr>
          <a:lstStyle>
            <a:lvl1pPr marL="0" indent="0" algn="r">
              <a:buNone/>
              <a:defRPr sz="600" baseline="0">
                <a:solidFill>
                  <a:srgbClr val="FFFFFF"/>
                </a:solidFill>
              </a:defRPr>
            </a:lvl1pPr>
            <a:lvl2pPr marL="230187" indent="0">
              <a:buNone/>
              <a:defRPr sz="1800">
                <a:solidFill>
                  <a:schemeClr val="bg1"/>
                </a:solidFill>
              </a:defRPr>
            </a:lvl2pPr>
            <a:lvl3pPr marL="460375" indent="0">
              <a:buNone/>
              <a:defRPr sz="1600">
                <a:solidFill>
                  <a:schemeClr val="bg1"/>
                </a:solidFill>
              </a:defRPr>
            </a:lvl3pPr>
            <a:lvl4pPr marL="684212" indent="0">
              <a:buNone/>
              <a:defRPr sz="1400">
                <a:solidFill>
                  <a:schemeClr val="bg1"/>
                </a:solidFill>
              </a:defRPr>
            </a:lvl4pPr>
            <a:lvl5pPr marL="1025525" indent="0">
              <a:buNone/>
              <a:defRPr sz="1200">
                <a:solidFill>
                  <a:schemeClr val="bg1"/>
                </a:solidFill>
              </a:defRPr>
            </a:lvl5pPr>
          </a:lstStyle>
          <a:p>
            <a:pPr lvl="0"/>
            <a:r>
              <a:rPr lang="en-US" dirty="0"/>
              <a:t>ADD PHOTO CREDIT HERE</a:t>
            </a:r>
          </a:p>
        </p:txBody>
      </p:sp>
    </p:spTree>
    <p:extLst>
      <p:ext uri="{BB962C8B-B14F-4D97-AF65-F5344CB8AC3E}">
        <p14:creationId xmlns:p14="http://schemas.microsoft.com/office/powerpoint/2010/main" val="68246396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Blue/Gray Title Only">
    <p:bg>
      <p:bgPr>
        <a:solidFill>
          <a:srgbClr val="E7E7E5"/>
        </a:solidFill>
        <a:effectLst/>
      </p:bgPr>
    </p:bg>
    <p:spTree>
      <p:nvGrpSpPr>
        <p:cNvPr id="1" name=""/>
        <p:cNvGrpSpPr/>
        <p:nvPr/>
      </p:nvGrpSpPr>
      <p:grpSpPr>
        <a:xfrm>
          <a:off x="0" y="0"/>
          <a:ext cx="0" cy="0"/>
          <a:chOff x="0" y="0"/>
          <a:chExt cx="0" cy="0"/>
        </a:xfrm>
      </p:grpSpPr>
      <p:sp>
        <p:nvSpPr>
          <p:cNvPr id="10" name="Picture Placeholder 3"/>
          <p:cNvSpPr>
            <a:spLocks noGrp="1"/>
          </p:cNvSpPr>
          <p:nvPr>
            <p:ph type="pic" sz="quarter" idx="10" hasCustomPrompt="1"/>
          </p:nvPr>
        </p:nvSpPr>
        <p:spPr>
          <a:xfrm>
            <a:off x="152400" y="152400"/>
            <a:ext cx="4419600" cy="6553200"/>
          </a:xfrm>
          <a:solidFill>
            <a:srgbClr val="FFFFFF"/>
          </a:solidFill>
        </p:spPr>
        <p:txBody>
          <a:bodyPr>
            <a:norm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200">
                <a:solidFill>
                  <a:srgbClr val="6C6463"/>
                </a:solidFill>
              </a:defRPr>
            </a:lvl1pPr>
          </a:lstStyle>
          <a:p>
            <a:r>
              <a:rPr lang="en-US" dirty="0"/>
              <a:t>ADD PHOTO HERE</a:t>
            </a:r>
          </a:p>
        </p:txBody>
      </p:sp>
      <p:sp>
        <p:nvSpPr>
          <p:cNvPr id="9" name="Date Placeholder 3"/>
          <p:cNvSpPr>
            <a:spLocks noGrp="1"/>
          </p:cNvSpPr>
          <p:nvPr>
            <p:ph type="dt" sz="half" idx="2"/>
          </p:nvPr>
        </p:nvSpPr>
        <p:spPr>
          <a:xfrm>
            <a:off x="152400" y="6520934"/>
            <a:ext cx="2133600" cy="184666"/>
          </a:xfrm>
          <a:prstGeom prst="rect">
            <a:avLst/>
          </a:prstGeom>
        </p:spPr>
        <p:txBody>
          <a:bodyPr vert="horz" lIns="91440" tIns="45720" rIns="91440" bIns="45720" rtlCol="0" anchor="ctr">
            <a:spAutoFit/>
          </a:bodyPr>
          <a:lstStyle>
            <a:lvl1pPr algn="l">
              <a:defRPr sz="600" b="0" i="0">
                <a:solidFill>
                  <a:schemeClr val="bg1"/>
                </a:solidFill>
                <a:latin typeface="Gill Sans MT"/>
                <a:cs typeface="Gill Sans MT"/>
              </a:defRPr>
            </a:lvl1pPr>
          </a:lstStyle>
          <a:p>
            <a:fld id="{60FEB5C5-97E6-6B45-BBE4-F2449473BB96}" type="datetime1">
              <a:rPr lang="en-US" smtClean="0"/>
              <a:pPr/>
              <a:t>7/28/20</a:t>
            </a:fld>
            <a:endParaRPr lang="en-US"/>
          </a:p>
        </p:txBody>
      </p:sp>
      <p:sp>
        <p:nvSpPr>
          <p:cNvPr id="11" name="Slide Number Placeholder 5"/>
          <p:cNvSpPr>
            <a:spLocks noGrp="1"/>
          </p:cNvSpPr>
          <p:nvPr>
            <p:ph type="sldNum" sz="quarter" idx="4"/>
          </p:nvPr>
        </p:nvSpPr>
        <p:spPr>
          <a:xfrm>
            <a:off x="6858000" y="6520934"/>
            <a:ext cx="2133600" cy="184666"/>
          </a:xfrm>
          <a:prstGeom prst="rect">
            <a:avLst/>
          </a:prstGeom>
        </p:spPr>
        <p:txBody>
          <a:bodyPr vert="horz" lIns="91440" tIns="45720" rIns="91440" bIns="45720" rtlCol="0" anchor="ctr">
            <a:spAutoFit/>
          </a:bodyPr>
          <a:lstStyle>
            <a:lvl1pPr algn="r">
              <a:defRPr sz="600" b="0" i="0">
                <a:solidFill>
                  <a:srgbClr val="6C6463"/>
                </a:solidFill>
                <a:latin typeface="Gill Sans MT"/>
                <a:cs typeface="Gill Sans MT"/>
              </a:defRPr>
            </a:lvl1pPr>
          </a:lstStyle>
          <a:p>
            <a:fld id="{42782948-4DBE-204D-AB9E-B65E067054AE}" type="slidenum">
              <a:rPr lang="en-US" smtClean="0"/>
              <a:pPr/>
              <a:t>‹Nº›</a:t>
            </a:fld>
            <a:endParaRPr lang="en-US"/>
          </a:p>
        </p:txBody>
      </p:sp>
      <p:sp>
        <p:nvSpPr>
          <p:cNvPr id="13" name="Text Placeholder 4"/>
          <p:cNvSpPr>
            <a:spLocks noGrp="1"/>
          </p:cNvSpPr>
          <p:nvPr>
            <p:ph type="body" sz="quarter" idx="12" hasCustomPrompt="1"/>
          </p:nvPr>
        </p:nvSpPr>
        <p:spPr>
          <a:xfrm rot="16200000">
            <a:off x="3108067" y="1431666"/>
            <a:ext cx="2743200" cy="184666"/>
          </a:xfrm>
        </p:spPr>
        <p:txBody>
          <a:bodyPr>
            <a:spAutoFit/>
          </a:bodyPr>
          <a:lstStyle>
            <a:lvl1pPr marL="0" indent="0" algn="r">
              <a:buNone/>
              <a:defRPr sz="600" baseline="0">
                <a:solidFill>
                  <a:srgbClr val="FFFFFF"/>
                </a:solidFill>
              </a:defRPr>
            </a:lvl1pPr>
            <a:lvl2pPr marL="230187" indent="0">
              <a:buNone/>
              <a:defRPr sz="1800">
                <a:solidFill>
                  <a:schemeClr val="bg1"/>
                </a:solidFill>
              </a:defRPr>
            </a:lvl2pPr>
            <a:lvl3pPr marL="460375" indent="0">
              <a:buNone/>
              <a:defRPr sz="1600">
                <a:solidFill>
                  <a:schemeClr val="bg1"/>
                </a:solidFill>
              </a:defRPr>
            </a:lvl3pPr>
            <a:lvl4pPr marL="684212" indent="0">
              <a:buNone/>
              <a:defRPr sz="1400">
                <a:solidFill>
                  <a:schemeClr val="bg1"/>
                </a:solidFill>
              </a:defRPr>
            </a:lvl4pPr>
            <a:lvl5pPr marL="1025525" indent="0">
              <a:buNone/>
              <a:defRPr sz="1200">
                <a:solidFill>
                  <a:schemeClr val="bg1"/>
                </a:solidFill>
              </a:defRPr>
            </a:lvl5pPr>
          </a:lstStyle>
          <a:p>
            <a:pPr lvl="0"/>
            <a:r>
              <a:rPr lang="en-US" dirty="0"/>
              <a:t>ADD PHOTO CREDIT HERE</a:t>
            </a:r>
          </a:p>
        </p:txBody>
      </p:sp>
      <p:sp>
        <p:nvSpPr>
          <p:cNvPr id="16" name="Title 1"/>
          <p:cNvSpPr>
            <a:spLocks noGrp="1"/>
          </p:cNvSpPr>
          <p:nvPr>
            <p:ph type="title" hasCustomPrompt="1"/>
          </p:nvPr>
        </p:nvSpPr>
        <p:spPr>
          <a:xfrm>
            <a:off x="4877104" y="2971800"/>
            <a:ext cx="3885896" cy="954107"/>
          </a:xfrm>
        </p:spPr>
        <p:txBody>
          <a:bodyPr wrap="square" anchor="b" anchorCtr="0">
            <a:spAutoFit/>
          </a:bodyPr>
          <a:lstStyle>
            <a:lvl1pPr>
              <a:defRPr>
                <a:solidFill>
                  <a:srgbClr val="0067B9"/>
                </a:solidFill>
              </a:defRPr>
            </a:lvl1pPr>
          </a:lstStyle>
          <a:p>
            <a:r>
              <a:rPr lang="en-US" dirty="0"/>
              <a:t>CLICK TO EDIT MASTER TITLE STYLE</a:t>
            </a:r>
          </a:p>
        </p:txBody>
      </p:sp>
    </p:spTree>
    <p:extLst>
      <p:ext uri="{BB962C8B-B14F-4D97-AF65-F5344CB8AC3E}">
        <p14:creationId xmlns:p14="http://schemas.microsoft.com/office/powerpoint/2010/main" val="338793622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Blue/White 1 Content">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1600200"/>
            <a:ext cx="7772400" cy="4572000"/>
          </a:xfrm>
        </p:spPr>
        <p:txBody>
          <a:bodyPr/>
          <a:lstStyle/>
          <a:p>
            <a:pPr lvl="0"/>
            <a:r>
              <a:rPr lang="en-US"/>
              <a:t>Click to edit Master text styles</a:t>
            </a:r>
          </a:p>
          <a:p>
            <a:pPr lvl="1"/>
            <a:r>
              <a:rPr lang="en-US"/>
              <a:t>Second level</a:t>
            </a:r>
          </a:p>
        </p:txBody>
      </p:sp>
      <p:sp>
        <p:nvSpPr>
          <p:cNvPr id="8" name="Date Placeholder 3"/>
          <p:cNvSpPr>
            <a:spLocks noGrp="1"/>
          </p:cNvSpPr>
          <p:nvPr>
            <p:ph type="dt" sz="half" idx="2"/>
          </p:nvPr>
        </p:nvSpPr>
        <p:spPr>
          <a:xfrm>
            <a:off x="152400" y="6520934"/>
            <a:ext cx="2133600" cy="184666"/>
          </a:xfrm>
          <a:prstGeom prst="rect">
            <a:avLst/>
          </a:prstGeom>
        </p:spPr>
        <p:txBody>
          <a:bodyPr vert="horz" lIns="91440" tIns="45720" rIns="91440" bIns="45720" rtlCol="0" anchor="ctr">
            <a:spAutoFit/>
          </a:bodyPr>
          <a:lstStyle>
            <a:lvl1pPr algn="l">
              <a:defRPr sz="600" b="0" i="0">
                <a:solidFill>
                  <a:srgbClr val="6C6463"/>
                </a:solidFill>
                <a:latin typeface="Gill Sans MT"/>
                <a:cs typeface="Gill Sans MT"/>
              </a:defRPr>
            </a:lvl1pPr>
          </a:lstStyle>
          <a:p>
            <a:fld id="{414FB1AD-D69E-B741-965A-0BAE826C2FA6}" type="datetime1">
              <a:rPr lang="en-US" smtClean="0"/>
              <a:pPr/>
              <a:t>7/28/20</a:t>
            </a:fld>
            <a:endParaRPr lang="en-US"/>
          </a:p>
        </p:txBody>
      </p:sp>
      <p:sp>
        <p:nvSpPr>
          <p:cNvPr id="9" name="Footer Placeholder 4"/>
          <p:cNvSpPr>
            <a:spLocks noGrp="1"/>
          </p:cNvSpPr>
          <p:nvPr>
            <p:ph type="ftr" sz="quarter" idx="3"/>
          </p:nvPr>
        </p:nvSpPr>
        <p:spPr>
          <a:xfrm>
            <a:off x="3124200" y="6520934"/>
            <a:ext cx="2895600" cy="184666"/>
          </a:xfrm>
          <a:prstGeom prst="rect">
            <a:avLst/>
          </a:prstGeom>
        </p:spPr>
        <p:txBody>
          <a:bodyPr vert="horz" lIns="91440" tIns="45720" rIns="91440" bIns="45720" rtlCol="0" anchor="ctr">
            <a:spAutoFit/>
          </a:bodyPr>
          <a:lstStyle>
            <a:lvl1pPr algn="ctr">
              <a:defRPr sz="600" b="0" i="0">
                <a:solidFill>
                  <a:srgbClr val="6C6463"/>
                </a:solidFill>
                <a:latin typeface="Gill Sans MT"/>
                <a:cs typeface="Gill Sans MT"/>
              </a:defRPr>
            </a:lvl1pPr>
          </a:lstStyle>
          <a:p>
            <a:r>
              <a:rPr lang="en-US"/>
              <a:t>FOOTER GOES HERE</a:t>
            </a:r>
          </a:p>
        </p:txBody>
      </p:sp>
      <p:sp>
        <p:nvSpPr>
          <p:cNvPr id="10" name="Slide Number Placeholder 5"/>
          <p:cNvSpPr>
            <a:spLocks noGrp="1"/>
          </p:cNvSpPr>
          <p:nvPr>
            <p:ph type="sldNum" sz="quarter" idx="4"/>
          </p:nvPr>
        </p:nvSpPr>
        <p:spPr>
          <a:xfrm>
            <a:off x="6858000" y="6520934"/>
            <a:ext cx="2133600" cy="184666"/>
          </a:xfrm>
          <a:prstGeom prst="rect">
            <a:avLst/>
          </a:prstGeom>
        </p:spPr>
        <p:txBody>
          <a:bodyPr vert="horz" lIns="91440" tIns="45720" rIns="91440" bIns="45720" rtlCol="0" anchor="ctr">
            <a:spAutoFit/>
          </a:bodyPr>
          <a:lstStyle>
            <a:lvl1pPr algn="r">
              <a:defRPr sz="600" b="0" i="0">
                <a:solidFill>
                  <a:srgbClr val="6C6463"/>
                </a:solidFill>
                <a:latin typeface="Gill Sans MT"/>
                <a:cs typeface="Gill Sans MT"/>
              </a:defRPr>
            </a:lvl1pPr>
          </a:lstStyle>
          <a:p>
            <a:fld id="{42782948-4DBE-204D-AB9E-B65E067054AE}" type="slidenum">
              <a:rPr lang="en-US" smtClean="0"/>
              <a:pPr/>
              <a:t>‹Nº›</a:t>
            </a:fld>
            <a:endParaRPr lang="en-US"/>
          </a:p>
        </p:txBody>
      </p:sp>
      <p:sp>
        <p:nvSpPr>
          <p:cNvPr id="11" name="Title 1"/>
          <p:cNvSpPr>
            <a:spLocks noGrp="1"/>
          </p:cNvSpPr>
          <p:nvPr>
            <p:ph type="title" hasCustomPrompt="1"/>
          </p:nvPr>
        </p:nvSpPr>
        <p:spPr>
          <a:xfrm>
            <a:off x="686104" y="457200"/>
            <a:ext cx="7772400" cy="914400"/>
          </a:xfrm>
        </p:spPr>
        <p:txBody>
          <a:bodyPr anchor="b" anchorCtr="0">
            <a:spAutoFit/>
          </a:bodyPr>
          <a:lstStyle>
            <a:lvl1pPr>
              <a:defRPr>
                <a:solidFill>
                  <a:srgbClr val="0067B9"/>
                </a:solidFill>
              </a:defRPr>
            </a:lvl1pPr>
          </a:lstStyle>
          <a:p>
            <a:r>
              <a:rPr lang="en-US" dirty="0"/>
              <a:t>CLICK TO EDIT MASTER TITLE STYLE</a:t>
            </a:r>
          </a:p>
        </p:txBody>
      </p:sp>
    </p:spTree>
    <p:extLst>
      <p:ext uri="{BB962C8B-B14F-4D97-AF65-F5344CB8AC3E}">
        <p14:creationId xmlns:p14="http://schemas.microsoft.com/office/powerpoint/2010/main" val="130423190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Blue/White 2 Content">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86104" y="1600200"/>
            <a:ext cx="3809696" cy="4572000"/>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sz="1600">
                <a:solidFill>
                  <a:srgbClr val="6C6463"/>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Content Placeholder 3"/>
          <p:cNvSpPr>
            <a:spLocks noGrp="1"/>
          </p:cNvSpPr>
          <p:nvPr>
            <p:ph sz="half" idx="2"/>
          </p:nvPr>
        </p:nvSpPr>
        <p:spPr>
          <a:xfrm>
            <a:off x="4648200" y="1600200"/>
            <a:ext cx="3810304" cy="4572000"/>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sz="1600">
                <a:solidFill>
                  <a:srgbClr val="6C6463"/>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Date Placeholder 4"/>
          <p:cNvSpPr>
            <a:spLocks noGrp="1"/>
          </p:cNvSpPr>
          <p:nvPr>
            <p:ph type="dt" sz="half" idx="10"/>
          </p:nvPr>
        </p:nvSpPr>
        <p:spPr/>
        <p:txBody>
          <a:bodyPr/>
          <a:lstStyle>
            <a:lvl1pPr>
              <a:defRPr>
                <a:solidFill>
                  <a:srgbClr val="6C6463"/>
                </a:solidFill>
              </a:defRPr>
            </a:lvl1pPr>
          </a:lstStyle>
          <a:p>
            <a:fld id="{F1C838E6-2EFE-2E47-BF15-73F64BC0A44F}" type="datetime1">
              <a:rPr lang="en-US" smtClean="0"/>
              <a:t>7/28/20</a:t>
            </a:fld>
            <a:endParaRPr lang="en-US"/>
          </a:p>
        </p:txBody>
      </p:sp>
      <p:sp>
        <p:nvSpPr>
          <p:cNvPr id="6" name="Footer Placeholder 5"/>
          <p:cNvSpPr>
            <a:spLocks noGrp="1"/>
          </p:cNvSpPr>
          <p:nvPr>
            <p:ph type="ftr" sz="quarter" idx="11"/>
          </p:nvPr>
        </p:nvSpPr>
        <p:spPr/>
        <p:txBody>
          <a:bodyPr/>
          <a:lstStyle>
            <a:lvl1pPr>
              <a:defRPr>
                <a:solidFill>
                  <a:srgbClr val="6C6463"/>
                </a:solidFill>
              </a:defRPr>
            </a:lvl1pPr>
          </a:lstStyle>
          <a:p>
            <a:r>
              <a:rPr lang="en-US"/>
              <a:t>FOOTER GOES HERE</a:t>
            </a:r>
          </a:p>
        </p:txBody>
      </p:sp>
      <p:sp>
        <p:nvSpPr>
          <p:cNvPr id="7" name="Slide Number Placeholder 6"/>
          <p:cNvSpPr>
            <a:spLocks noGrp="1"/>
          </p:cNvSpPr>
          <p:nvPr>
            <p:ph type="sldNum" sz="quarter" idx="12"/>
          </p:nvPr>
        </p:nvSpPr>
        <p:spPr/>
        <p:txBody>
          <a:bodyPr/>
          <a:lstStyle>
            <a:lvl1pPr>
              <a:defRPr>
                <a:solidFill>
                  <a:srgbClr val="6C6463"/>
                </a:solidFill>
              </a:defRPr>
            </a:lvl1pPr>
          </a:lstStyle>
          <a:p>
            <a:fld id="{42782948-4DBE-204D-AB9E-B65E067054AE}" type="slidenum">
              <a:rPr lang="en-US" smtClean="0"/>
              <a:pPr/>
              <a:t>‹Nº›</a:t>
            </a:fld>
            <a:endParaRPr lang="en-US"/>
          </a:p>
        </p:txBody>
      </p:sp>
      <p:sp>
        <p:nvSpPr>
          <p:cNvPr id="10" name="Title 1"/>
          <p:cNvSpPr>
            <a:spLocks noGrp="1"/>
          </p:cNvSpPr>
          <p:nvPr>
            <p:ph type="title" hasCustomPrompt="1"/>
          </p:nvPr>
        </p:nvSpPr>
        <p:spPr>
          <a:xfrm>
            <a:off x="686104" y="457200"/>
            <a:ext cx="7772400" cy="914400"/>
          </a:xfrm>
        </p:spPr>
        <p:txBody>
          <a:bodyPr anchor="b" anchorCtr="0">
            <a:spAutoFit/>
          </a:bodyPr>
          <a:lstStyle>
            <a:lvl1pPr>
              <a:defRPr>
                <a:solidFill>
                  <a:srgbClr val="0067B9"/>
                </a:solidFill>
              </a:defRPr>
            </a:lvl1pPr>
          </a:lstStyle>
          <a:p>
            <a:r>
              <a:rPr lang="en-US" dirty="0"/>
              <a:t>CLICK TO EDIT MASTER TITLE STYLE</a:t>
            </a:r>
          </a:p>
        </p:txBody>
      </p:sp>
    </p:spTree>
    <p:extLst>
      <p:ext uri="{BB962C8B-B14F-4D97-AF65-F5344CB8AC3E}">
        <p14:creationId xmlns:p14="http://schemas.microsoft.com/office/powerpoint/2010/main" val="197511832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Blue/White 3 Content">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86104" y="1600200"/>
            <a:ext cx="2514296" cy="4572000"/>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sz="1600">
                <a:solidFill>
                  <a:srgbClr val="FFFFFF"/>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p:txBody>
      </p:sp>
      <p:sp>
        <p:nvSpPr>
          <p:cNvPr id="4" name="Content Placeholder 3"/>
          <p:cNvSpPr>
            <a:spLocks noGrp="1"/>
          </p:cNvSpPr>
          <p:nvPr>
            <p:ph sz="half" idx="2"/>
          </p:nvPr>
        </p:nvSpPr>
        <p:spPr>
          <a:xfrm>
            <a:off x="5943600" y="1600200"/>
            <a:ext cx="2514904" cy="4572000"/>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sz="1600">
                <a:solidFill>
                  <a:srgbClr val="FFFFFF"/>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p:txBody>
      </p:sp>
      <p:sp>
        <p:nvSpPr>
          <p:cNvPr id="5" name="Date Placeholder 4"/>
          <p:cNvSpPr>
            <a:spLocks noGrp="1"/>
          </p:cNvSpPr>
          <p:nvPr>
            <p:ph type="dt" sz="half" idx="10"/>
          </p:nvPr>
        </p:nvSpPr>
        <p:spPr/>
        <p:txBody>
          <a:bodyPr/>
          <a:lstStyle>
            <a:lvl1pPr>
              <a:defRPr>
                <a:solidFill>
                  <a:srgbClr val="6C6463"/>
                </a:solidFill>
              </a:defRPr>
            </a:lvl1pPr>
          </a:lstStyle>
          <a:p>
            <a:fld id="{39C62A9A-2216-F44B-AFF9-136AA601C377}" type="datetime1">
              <a:rPr lang="en-US" smtClean="0"/>
              <a:t>7/28/20</a:t>
            </a:fld>
            <a:endParaRPr lang="en-US"/>
          </a:p>
        </p:txBody>
      </p:sp>
      <p:sp>
        <p:nvSpPr>
          <p:cNvPr id="6" name="Footer Placeholder 5"/>
          <p:cNvSpPr>
            <a:spLocks noGrp="1"/>
          </p:cNvSpPr>
          <p:nvPr>
            <p:ph type="ftr" sz="quarter" idx="11"/>
          </p:nvPr>
        </p:nvSpPr>
        <p:spPr/>
        <p:txBody>
          <a:bodyPr/>
          <a:lstStyle>
            <a:lvl1pPr>
              <a:defRPr>
                <a:solidFill>
                  <a:srgbClr val="6C6463"/>
                </a:solidFill>
              </a:defRPr>
            </a:lvl1pPr>
          </a:lstStyle>
          <a:p>
            <a:r>
              <a:rPr lang="en-US"/>
              <a:t>FOOTER GOES HERE</a:t>
            </a:r>
          </a:p>
        </p:txBody>
      </p:sp>
      <p:sp>
        <p:nvSpPr>
          <p:cNvPr id="7" name="Slide Number Placeholder 6"/>
          <p:cNvSpPr>
            <a:spLocks noGrp="1"/>
          </p:cNvSpPr>
          <p:nvPr>
            <p:ph type="sldNum" sz="quarter" idx="12"/>
          </p:nvPr>
        </p:nvSpPr>
        <p:spPr/>
        <p:txBody>
          <a:bodyPr/>
          <a:lstStyle>
            <a:lvl1pPr>
              <a:defRPr>
                <a:solidFill>
                  <a:srgbClr val="6C6463"/>
                </a:solidFill>
              </a:defRPr>
            </a:lvl1pPr>
          </a:lstStyle>
          <a:p>
            <a:fld id="{42782948-4DBE-204D-AB9E-B65E067054AE}" type="slidenum">
              <a:rPr lang="en-US" smtClean="0"/>
              <a:pPr/>
              <a:t>‹Nº›</a:t>
            </a:fld>
            <a:endParaRPr lang="en-US"/>
          </a:p>
        </p:txBody>
      </p:sp>
      <p:sp>
        <p:nvSpPr>
          <p:cNvPr id="9" name="Title 1"/>
          <p:cNvSpPr>
            <a:spLocks noGrp="1"/>
          </p:cNvSpPr>
          <p:nvPr>
            <p:ph type="title" hasCustomPrompt="1"/>
          </p:nvPr>
        </p:nvSpPr>
        <p:spPr>
          <a:xfrm>
            <a:off x="686104" y="457200"/>
            <a:ext cx="7772400" cy="914400"/>
          </a:xfrm>
        </p:spPr>
        <p:txBody>
          <a:bodyPr anchor="b" anchorCtr="0">
            <a:spAutoFit/>
          </a:bodyPr>
          <a:lstStyle>
            <a:lvl1pPr>
              <a:defRPr>
                <a:solidFill>
                  <a:srgbClr val="0067B9"/>
                </a:solidFill>
              </a:defRPr>
            </a:lvl1pPr>
          </a:lstStyle>
          <a:p>
            <a:r>
              <a:rPr lang="en-US" dirty="0"/>
              <a:t>CLICK TO EDIT MASTER TITLE STYLE</a:t>
            </a:r>
          </a:p>
        </p:txBody>
      </p:sp>
      <p:sp>
        <p:nvSpPr>
          <p:cNvPr id="10" name="Content Placeholder 3"/>
          <p:cNvSpPr>
            <a:spLocks noGrp="1"/>
          </p:cNvSpPr>
          <p:nvPr>
            <p:ph sz="half" idx="13"/>
          </p:nvPr>
        </p:nvSpPr>
        <p:spPr>
          <a:xfrm>
            <a:off x="3314548" y="1600200"/>
            <a:ext cx="2514904" cy="4572000"/>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sz="1600">
                <a:solidFill>
                  <a:srgbClr val="FFFFFF"/>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264766682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Blue/White 1 Content + Bottom Photo">
    <p:bg>
      <p:bgPr>
        <a:solidFill>
          <a:schemeClr val="bg1"/>
        </a:solidFill>
        <a:effectLst/>
      </p:bgPr>
    </p:bg>
    <p:spTree>
      <p:nvGrpSpPr>
        <p:cNvPr id="1" name=""/>
        <p:cNvGrpSpPr/>
        <p:nvPr/>
      </p:nvGrpSpPr>
      <p:grpSpPr>
        <a:xfrm>
          <a:off x="0" y="0"/>
          <a:ext cx="0" cy="0"/>
          <a:chOff x="0" y="0"/>
          <a:chExt cx="0" cy="0"/>
        </a:xfrm>
      </p:grpSpPr>
      <p:sp>
        <p:nvSpPr>
          <p:cNvPr id="15" name="Picture Placeholder 3"/>
          <p:cNvSpPr>
            <a:spLocks noGrp="1"/>
          </p:cNvSpPr>
          <p:nvPr>
            <p:ph type="pic" sz="quarter" idx="10" hasCustomPrompt="1"/>
          </p:nvPr>
        </p:nvSpPr>
        <p:spPr>
          <a:xfrm>
            <a:off x="152400" y="3429000"/>
            <a:ext cx="8839200" cy="3276600"/>
          </a:xfrm>
          <a:solidFill>
            <a:srgbClr val="E7E7E5"/>
          </a:solidFill>
        </p:spPr>
        <p:txBody>
          <a:bodyPr>
            <a:norm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200">
                <a:solidFill>
                  <a:srgbClr val="6C6463"/>
                </a:solidFill>
              </a:defRPr>
            </a:lvl1pPr>
          </a:lstStyle>
          <a:p>
            <a:r>
              <a:rPr lang="en-US" dirty="0"/>
              <a:t>ADD PHOTO HERE</a:t>
            </a:r>
          </a:p>
        </p:txBody>
      </p:sp>
      <p:sp>
        <p:nvSpPr>
          <p:cNvPr id="16" name="Text Placeholder 4"/>
          <p:cNvSpPr>
            <a:spLocks noGrp="1"/>
          </p:cNvSpPr>
          <p:nvPr>
            <p:ph type="body" sz="quarter" idx="12" hasCustomPrompt="1"/>
          </p:nvPr>
        </p:nvSpPr>
        <p:spPr>
          <a:xfrm rot="16200000">
            <a:off x="7527667" y="4708266"/>
            <a:ext cx="2743200" cy="184666"/>
          </a:xfrm>
        </p:spPr>
        <p:txBody>
          <a:bodyPr>
            <a:spAutoFit/>
          </a:bodyPr>
          <a:lstStyle>
            <a:lvl1pPr marL="0" indent="0" algn="r">
              <a:buNone/>
              <a:defRPr sz="600" baseline="0">
                <a:solidFill>
                  <a:srgbClr val="FFFFFF"/>
                </a:solidFill>
              </a:defRPr>
            </a:lvl1pPr>
            <a:lvl2pPr marL="230187" indent="0">
              <a:buNone/>
              <a:defRPr sz="1800">
                <a:solidFill>
                  <a:schemeClr val="bg1"/>
                </a:solidFill>
              </a:defRPr>
            </a:lvl2pPr>
            <a:lvl3pPr marL="460375" indent="0">
              <a:buNone/>
              <a:defRPr sz="1600">
                <a:solidFill>
                  <a:schemeClr val="bg1"/>
                </a:solidFill>
              </a:defRPr>
            </a:lvl3pPr>
            <a:lvl4pPr marL="684212" indent="0">
              <a:buNone/>
              <a:defRPr sz="1400">
                <a:solidFill>
                  <a:schemeClr val="bg1"/>
                </a:solidFill>
              </a:defRPr>
            </a:lvl4pPr>
            <a:lvl5pPr marL="1025525" indent="0">
              <a:buNone/>
              <a:defRPr sz="1200">
                <a:solidFill>
                  <a:schemeClr val="bg1"/>
                </a:solidFill>
              </a:defRPr>
            </a:lvl5pPr>
          </a:lstStyle>
          <a:p>
            <a:pPr lvl="0"/>
            <a:r>
              <a:rPr lang="en-US" dirty="0"/>
              <a:t>ADD PHOTO CREDIT HERE</a:t>
            </a:r>
          </a:p>
        </p:txBody>
      </p:sp>
      <p:sp>
        <p:nvSpPr>
          <p:cNvPr id="3" name="Content Placeholder 2"/>
          <p:cNvSpPr>
            <a:spLocks noGrp="1"/>
          </p:cNvSpPr>
          <p:nvPr>
            <p:ph idx="1"/>
          </p:nvPr>
        </p:nvSpPr>
        <p:spPr>
          <a:xfrm>
            <a:off x="685800" y="1600200"/>
            <a:ext cx="7772400" cy="1600200"/>
          </a:xfrm>
        </p:spPr>
        <p:txBody>
          <a:bodyPr/>
          <a:lstStyle>
            <a:lvl1pPr>
              <a:defRPr>
                <a:solidFill>
                  <a:srgbClr val="6C6463"/>
                </a:solidFill>
              </a:defRPr>
            </a:lvl1pPr>
            <a:lvl2pPr>
              <a:defRPr>
                <a:solidFill>
                  <a:srgbClr val="6C6463"/>
                </a:solidFill>
              </a:defRPr>
            </a:lvl2pPr>
            <a:lvl3pPr>
              <a:defRPr>
                <a:solidFill>
                  <a:srgbClr val="6C6463"/>
                </a:solidFill>
              </a:defRPr>
            </a:lvl3pPr>
            <a:lvl4pPr>
              <a:defRPr>
                <a:solidFill>
                  <a:srgbClr val="6C6463"/>
                </a:solidFill>
              </a:defRPr>
            </a:lvl4pPr>
            <a:lvl5pPr>
              <a:defRPr>
                <a:solidFill>
                  <a:srgbClr val="FFFFFF"/>
                </a:solidFill>
              </a:defRPr>
            </a:lvl5pPr>
          </a:lstStyle>
          <a:p>
            <a:pPr lvl="0"/>
            <a:r>
              <a:rPr lang="en-US"/>
              <a:t>Click to edit Master text styles</a:t>
            </a:r>
          </a:p>
          <a:p>
            <a:pPr lvl="1"/>
            <a:r>
              <a:rPr lang="en-US"/>
              <a:t>Second level</a:t>
            </a:r>
          </a:p>
        </p:txBody>
      </p:sp>
      <p:sp>
        <p:nvSpPr>
          <p:cNvPr id="9" name="Date Placeholder 3"/>
          <p:cNvSpPr>
            <a:spLocks noGrp="1"/>
          </p:cNvSpPr>
          <p:nvPr>
            <p:ph type="dt" sz="half" idx="2"/>
          </p:nvPr>
        </p:nvSpPr>
        <p:spPr>
          <a:xfrm>
            <a:off x="152400" y="6520934"/>
            <a:ext cx="2133600" cy="184666"/>
          </a:xfrm>
          <a:prstGeom prst="rect">
            <a:avLst/>
          </a:prstGeom>
        </p:spPr>
        <p:txBody>
          <a:bodyPr vert="horz" lIns="91440" tIns="45720" rIns="91440" bIns="45720" rtlCol="0" anchor="ctr">
            <a:spAutoFit/>
          </a:bodyPr>
          <a:lstStyle>
            <a:lvl1pPr algn="l">
              <a:defRPr sz="600" b="0" i="0">
                <a:solidFill>
                  <a:srgbClr val="FFFFFF"/>
                </a:solidFill>
                <a:latin typeface="Gill Sans MT"/>
                <a:cs typeface="Gill Sans MT"/>
              </a:defRPr>
            </a:lvl1pPr>
          </a:lstStyle>
          <a:p>
            <a:fld id="{BCCE5460-4FB7-5647-9AB1-CEF5116A5DCA}" type="datetime1">
              <a:rPr lang="en-US" smtClean="0"/>
              <a:pPr/>
              <a:t>7/28/20</a:t>
            </a:fld>
            <a:endParaRPr lang="en-US"/>
          </a:p>
        </p:txBody>
      </p:sp>
      <p:sp>
        <p:nvSpPr>
          <p:cNvPr id="10" name="Footer Placeholder 4"/>
          <p:cNvSpPr>
            <a:spLocks noGrp="1"/>
          </p:cNvSpPr>
          <p:nvPr>
            <p:ph type="ftr" sz="quarter" idx="3"/>
          </p:nvPr>
        </p:nvSpPr>
        <p:spPr>
          <a:xfrm>
            <a:off x="3124200" y="6520934"/>
            <a:ext cx="2895600" cy="184666"/>
          </a:xfrm>
          <a:prstGeom prst="rect">
            <a:avLst/>
          </a:prstGeom>
        </p:spPr>
        <p:txBody>
          <a:bodyPr vert="horz" lIns="91440" tIns="45720" rIns="91440" bIns="45720" rtlCol="0" anchor="ctr">
            <a:spAutoFit/>
          </a:bodyPr>
          <a:lstStyle>
            <a:lvl1pPr algn="ctr">
              <a:defRPr sz="600" b="0" i="0">
                <a:solidFill>
                  <a:srgbClr val="FFFFFF"/>
                </a:solidFill>
                <a:latin typeface="Gill Sans MT"/>
                <a:cs typeface="Gill Sans MT"/>
              </a:defRPr>
            </a:lvl1pPr>
          </a:lstStyle>
          <a:p>
            <a:r>
              <a:rPr lang="en-US"/>
              <a:t>FOOTER GOES HERE</a:t>
            </a:r>
          </a:p>
        </p:txBody>
      </p:sp>
      <p:sp>
        <p:nvSpPr>
          <p:cNvPr id="11" name="Slide Number Placeholder 5"/>
          <p:cNvSpPr>
            <a:spLocks noGrp="1"/>
          </p:cNvSpPr>
          <p:nvPr>
            <p:ph type="sldNum" sz="quarter" idx="4"/>
          </p:nvPr>
        </p:nvSpPr>
        <p:spPr>
          <a:xfrm>
            <a:off x="6858000" y="6520934"/>
            <a:ext cx="2133600" cy="184666"/>
          </a:xfrm>
          <a:prstGeom prst="rect">
            <a:avLst/>
          </a:prstGeom>
        </p:spPr>
        <p:txBody>
          <a:bodyPr vert="horz" lIns="91440" tIns="45720" rIns="91440" bIns="45720" rtlCol="0" anchor="ctr">
            <a:spAutoFit/>
          </a:bodyPr>
          <a:lstStyle>
            <a:lvl1pPr algn="r">
              <a:defRPr sz="600" b="0" i="0">
                <a:solidFill>
                  <a:srgbClr val="FFFFFF"/>
                </a:solidFill>
                <a:latin typeface="Gill Sans MT"/>
                <a:cs typeface="Gill Sans MT"/>
              </a:defRPr>
            </a:lvl1pPr>
          </a:lstStyle>
          <a:p>
            <a:fld id="{42782948-4DBE-204D-AB9E-B65E067054AE}" type="slidenum">
              <a:rPr lang="en-US" smtClean="0"/>
              <a:pPr/>
              <a:t>‹Nº›</a:t>
            </a:fld>
            <a:endParaRPr lang="en-US"/>
          </a:p>
        </p:txBody>
      </p:sp>
      <p:sp>
        <p:nvSpPr>
          <p:cNvPr id="13" name="Title 1"/>
          <p:cNvSpPr>
            <a:spLocks noGrp="1"/>
          </p:cNvSpPr>
          <p:nvPr>
            <p:ph type="title" hasCustomPrompt="1"/>
          </p:nvPr>
        </p:nvSpPr>
        <p:spPr>
          <a:xfrm>
            <a:off x="686104" y="457200"/>
            <a:ext cx="7772400" cy="914400"/>
          </a:xfrm>
        </p:spPr>
        <p:txBody>
          <a:bodyPr anchor="b" anchorCtr="0">
            <a:spAutoFit/>
          </a:bodyPr>
          <a:lstStyle>
            <a:lvl1pPr>
              <a:defRPr>
                <a:solidFill>
                  <a:srgbClr val="0067B9"/>
                </a:solidFill>
              </a:defRPr>
            </a:lvl1pPr>
          </a:lstStyle>
          <a:p>
            <a:r>
              <a:rPr lang="en-US" dirty="0"/>
              <a:t>CLICK TO EDIT MASTER TITLE STYLE</a:t>
            </a:r>
          </a:p>
        </p:txBody>
      </p:sp>
    </p:spTree>
    <p:extLst>
      <p:ext uri="{BB962C8B-B14F-4D97-AF65-F5344CB8AC3E}">
        <p14:creationId xmlns:p14="http://schemas.microsoft.com/office/powerpoint/2010/main" val="312510409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Blue/White 1 Content + Right Photo">
    <p:bg>
      <p:bgPr>
        <a:solidFill>
          <a:schemeClr val="bg1"/>
        </a:solidFill>
        <a:effectLst/>
      </p:bgPr>
    </p:bg>
    <p:spTree>
      <p:nvGrpSpPr>
        <p:cNvPr id="1" name=""/>
        <p:cNvGrpSpPr/>
        <p:nvPr/>
      </p:nvGrpSpPr>
      <p:grpSpPr>
        <a:xfrm>
          <a:off x="0" y="0"/>
          <a:ext cx="0" cy="0"/>
          <a:chOff x="0" y="0"/>
          <a:chExt cx="0" cy="0"/>
        </a:xfrm>
      </p:grpSpPr>
      <p:sp>
        <p:nvSpPr>
          <p:cNvPr id="10" name="Picture Placeholder 3"/>
          <p:cNvSpPr>
            <a:spLocks noGrp="1"/>
          </p:cNvSpPr>
          <p:nvPr>
            <p:ph type="pic" sz="quarter" idx="10" hasCustomPrompt="1"/>
          </p:nvPr>
        </p:nvSpPr>
        <p:spPr>
          <a:xfrm>
            <a:off x="4572000" y="152400"/>
            <a:ext cx="4419600" cy="6553200"/>
          </a:xfrm>
          <a:solidFill>
            <a:srgbClr val="E7E7E5"/>
          </a:solidFill>
        </p:spPr>
        <p:txBody>
          <a:bodyPr>
            <a:norm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200">
                <a:solidFill>
                  <a:srgbClr val="6C6463"/>
                </a:solidFill>
              </a:defRPr>
            </a:lvl1pPr>
          </a:lstStyle>
          <a:p>
            <a:r>
              <a:rPr lang="en-US" dirty="0"/>
              <a:t>ADD PHOTO HERE</a:t>
            </a:r>
          </a:p>
        </p:txBody>
      </p:sp>
      <p:sp>
        <p:nvSpPr>
          <p:cNvPr id="9" name="Date Placeholder 3"/>
          <p:cNvSpPr>
            <a:spLocks noGrp="1"/>
          </p:cNvSpPr>
          <p:nvPr>
            <p:ph type="dt" sz="half" idx="2"/>
          </p:nvPr>
        </p:nvSpPr>
        <p:spPr>
          <a:xfrm>
            <a:off x="152400" y="6520934"/>
            <a:ext cx="2133600" cy="184666"/>
          </a:xfrm>
          <a:prstGeom prst="rect">
            <a:avLst/>
          </a:prstGeom>
        </p:spPr>
        <p:txBody>
          <a:bodyPr vert="horz" lIns="91440" tIns="45720" rIns="91440" bIns="45720" rtlCol="0" anchor="ctr">
            <a:spAutoFit/>
          </a:bodyPr>
          <a:lstStyle>
            <a:lvl1pPr algn="l">
              <a:defRPr sz="600" b="0" i="0">
                <a:solidFill>
                  <a:srgbClr val="6C6463"/>
                </a:solidFill>
                <a:latin typeface="Gill Sans MT"/>
                <a:cs typeface="Gill Sans MT"/>
              </a:defRPr>
            </a:lvl1pPr>
          </a:lstStyle>
          <a:p>
            <a:fld id="{7D8A49A0-1A63-6943-82D6-C193E6102C72}" type="datetime1">
              <a:rPr lang="en-US" smtClean="0"/>
              <a:pPr/>
              <a:t>7/28/20</a:t>
            </a:fld>
            <a:endParaRPr lang="en-US"/>
          </a:p>
        </p:txBody>
      </p:sp>
      <p:sp>
        <p:nvSpPr>
          <p:cNvPr id="11" name="Slide Number Placeholder 5"/>
          <p:cNvSpPr>
            <a:spLocks noGrp="1"/>
          </p:cNvSpPr>
          <p:nvPr>
            <p:ph type="sldNum" sz="quarter" idx="4"/>
          </p:nvPr>
        </p:nvSpPr>
        <p:spPr>
          <a:xfrm>
            <a:off x="6858000" y="6520934"/>
            <a:ext cx="2133600" cy="184666"/>
          </a:xfrm>
          <a:prstGeom prst="rect">
            <a:avLst/>
          </a:prstGeom>
        </p:spPr>
        <p:txBody>
          <a:bodyPr vert="horz" lIns="91440" tIns="45720" rIns="91440" bIns="45720" rtlCol="0" anchor="ctr">
            <a:spAutoFit/>
          </a:bodyPr>
          <a:lstStyle>
            <a:lvl1pPr algn="r">
              <a:defRPr sz="600" b="0" i="0">
                <a:solidFill>
                  <a:srgbClr val="FFFFFF"/>
                </a:solidFill>
                <a:latin typeface="Gill Sans MT"/>
                <a:cs typeface="Gill Sans MT"/>
              </a:defRPr>
            </a:lvl1pPr>
          </a:lstStyle>
          <a:p>
            <a:fld id="{42782948-4DBE-204D-AB9E-B65E067054AE}" type="slidenum">
              <a:rPr lang="en-US" smtClean="0"/>
              <a:pPr/>
              <a:t>‹Nº›</a:t>
            </a:fld>
            <a:endParaRPr lang="en-US"/>
          </a:p>
        </p:txBody>
      </p:sp>
      <p:sp>
        <p:nvSpPr>
          <p:cNvPr id="14" name="Content Placeholder 2"/>
          <p:cNvSpPr>
            <a:spLocks noGrp="1"/>
          </p:cNvSpPr>
          <p:nvPr>
            <p:ph idx="1"/>
          </p:nvPr>
        </p:nvSpPr>
        <p:spPr>
          <a:xfrm>
            <a:off x="685800" y="2057400"/>
            <a:ext cx="3657600" cy="4114800"/>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a:solidFill>
                  <a:srgbClr val="FFFFFF"/>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5" name="Title 1"/>
          <p:cNvSpPr>
            <a:spLocks noGrp="1"/>
          </p:cNvSpPr>
          <p:nvPr>
            <p:ph type="title" hasCustomPrompt="1"/>
          </p:nvPr>
        </p:nvSpPr>
        <p:spPr>
          <a:xfrm>
            <a:off x="685800" y="408204"/>
            <a:ext cx="3657296" cy="1389888"/>
          </a:xfrm>
        </p:spPr>
        <p:txBody>
          <a:bodyPr wrap="square" anchor="b" anchorCtr="0">
            <a:spAutoFit/>
          </a:bodyPr>
          <a:lstStyle>
            <a:lvl1pPr>
              <a:defRPr>
                <a:solidFill>
                  <a:srgbClr val="0067B9"/>
                </a:solidFill>
              </a:defRPr>
            </a:lvl1pPr>
          </a:lstStyle>
          <a:p>
            <a:r>
              <a:rPr lang="en-US" dirty="0"/>
              <a:t>CLICK TO EDIT MASTER TITLE STYLE</a:t>
            </a:r>
          </a:p>
        </p:txBody>
      </p:sp>
      <p:sp>
        <p:nvSpPr>
          <p:cNvPr id="13" name="Text Placeholder 4"/>
          <p:cNvSpPr>
            <a:spLocks noGrp="1"/>
          </p:cNvSpPr>
          <p:nvPr>
            <p:ph type="body" sz="quarter" idx="12" hasCustomPrompt="1"/>
          </p:nvPr>
        </p:nvSpPr>
        <p:spPr>
          <a:xfrm rot="16200000">
            <a:off x="7527667" y="1431666"/>
            <a:ext cx="2743200" cy="184666"/>
          </a:xfrm>
        </p:spPr>
        <p:txBody>
          <a:bodyPr>
            <a:spAutoFit/>
          </a:bodyPr>
          <a:lstStyle>
            <a:lvl1pPr marL="0" indent="0" algn="r">
              <a:buNone/>
              <a:defRPr sz="600" baseline="0">
                <a:solidFill>
                  <a:srgbClr val="FFFFFF"/>
                </a:solidFill>
              </a:defRPr>
            </a:lvl1pPr>
            <a:lvl2pPr marL="230187" indent="0">
              <a:buNone/>
              <a:defRPr sz="1800">
                <a:solidFill>
                  <a:schemeClr val="bg1"/>
                </a:solidFill>
              </a:defRPr>
            </a:lvl2pPr>
            <a:lvl3pPr marL="460375" indent="0">
              <a:buNone/>
              <a:defRPr sz="1600">
                <a:solidFill>
                  <a:schemeClr val="bg1"/>
                </a:solidFill>
              </a:defRPr>
            </a:lvl3pPr>
            <a:lvl4pPr marL="684212" indent="0">
              <a:buNone/>
              <a:defRPr sz="1400">
                <a:solidFill>
                  <a:schemeClr val="bg1"/>
                </a:solidFill>
              </a:defRPr>
            </a:lvl4pPr>
            <a:lvl5pPr marL="1025525" indent="0">
              <a:buNone/>
              <a:defRPr sz="1200">
                <a:solidFill>
                  <a:schemeClr val="bg1"/>
                </a:solidFill>
              </a:defRPr>
            </a:lvl5pPr>
          </a:lstStyle>
          <a:p>
            <a:pPr lvl="0"/>
            <a:r>
              <a:rPr lang="en-US" dirty="0"/>
              <a:t>ADD PHOTO CREDIT HERE</a:t>
            </a:r>
          </a:p>
        </p:txBody>
      </p:sp>
    </p:spTree>
    <p:extLst>
      <p:ext uri="{BB962C8B-B14F-4D97-AF65-F5344CB8AC3E}">
        <p14:creationId xmlns:p14="http://schemas.microsoft.com/office/powerpoint/2010/main" val="179674612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Blue/White Title + Left Photo">
    <p:bg>
      <p:bgPr>
        <a:solidFill>
          <a:schemeClr val="bg1"/>
        </a:solidFill>
        <a:effectLst/>
      </p:bgPr>
    </p:bg>
    <p:spTree>
      <p:nvGrpSpPr>
        <p:cNvPr id="1" name=""/>
        <p:cNvGrpSpPr/>
        <p:nvPr/>
      </p:nvGrpSpPr>
      <p:grpSpPr>
        <a:xfrm>
          <a:off x="0" y="0"/>
          <a:ext cx="0" cy="0"/>
          <a:chOff x="0" y="0"/>
          <a:chExt cx="0" cy="0"/>
        </a:xfrm>
      </p:grpSpPr>
      <p:sp>
        <p:nvSpPr>
          <p:cNvPr id="10" name="Picture Placeholder 3"/>
          <p:cNvSpPr>
            <a:spLocks noGrp="1"/>
          </p:cNvSpPr>
          <p:nvPr>
            <p:ph type="pic" sz="quarter" idx="10" hasCustomPrompt="1"/>
          </p:nvPr>
        </p:nvSpPr>
        <p:spPr>
          <a:xfrm>
            <a:off x="152400" y="152400"/>
            <a:ext cx="4419600" cy="6553200"/>
          </a:xfrm>
          <a:solidFill>
            <a:srgbClr val="E7E7E5"/>
          </a:solidFill>
        </p:spPr>
        <p:txBody>
          <a:bodyPr>
            <a:norm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200">
                <a:solidFill>
                  <a:srgbClr val="6C6463"/>
                </a:solidFill>
              </a:defRPr>
            </a:lvl1pPr>
          </a:lstStyle>
          <a:p>
            <a:r>
              <a:rPr lang="en-US" dirty="0"/>
              <a:t>ADD PHOTO HERE</a:t>
            </a:r>
          </a:p>
        </p:txBody>
      </p:sp>
      <p:sp>
        <p:nvSpPr>
          <p:cNvPr id="9" name="Date Placeholder 3"/>
          <p:cNvSpPr>
            <a:spLocks noGrp="1"/>
          </p:cNvSpPr>
          <p:nvPr>
            <p:ph type="dt" sz="half" idx="2"/>
          </p:nvPr>
        </p:nvSpPr>
        <p:spPr>
          <a:xfrm>
            <a:off x="152400" y="6520934"/>
            <a:ext cx="2133600" cy="184666"/>
          </a:xfrm>
          <a:prstGeom prst="rect">
            <a:avLst/>
          </a:prstGeom>
        </p:spPr>
        <p:txBody>
          <a:bodyPr vert="horz" lIns="91440" tIns="45720" rIns="91440" bIns="45720" rtlCol="0" anchor="ctr">
            <a:spAutoFit/>
          </a:bodyPr>
          <a:lstStyle>
            <a:lvl1pPr algn="l">
              <a:defRPr sz="600" b="0" i="0">
                <a:solidFill>
                  <a:schemeClr val="bg1"/>
                </a:solidFill>
                <a:latin typeface="Gill Sans MT"/>
                <a:cs typeface="Gill Sans MT"/>
              </a:defRPr>
            </a:lvl1pPr>
          </a:lstStyle>
          <a:p>
            <a:fld id="{60FEB5C5-97E6-6B45-BBE4-F2449473BB96}" type="datetime1">
              <a:rPr lang="en-US" smtClean="0"/>
              <a:pPr/>
              <a:t>7/28/20</a:t>
            </a:fld>
            <a:endParaRPr lang="en-US"/>
          </a:p>
        </p:txBody>
      </p:sp>
      <p:sp>
        <p:nvSpPr>
          <p:cNvPr id="11" name="Slide Number Placeholder 5"/>
          <p:cNvSpPr>
            <a:spLocks noGrp="1"/>
          </p:cNvSpPr>
          <p:nvPr>
            <p:ph type="sldNum" sz="quarter" idx="4"/>
          </p:nvPr>
        </p:nvSpPr>
        <p:spPr>
          <a:xfrm>
            <a:off x="6858000" y="6520934"/>
            <a:ext cx="2133600" cy="184666"/>
          </a:xfrm>
          <a:prstGeom prst="rect">
            <a:avLst/>
          </a:prstGeom>
        </p:spPr>
        <p:txBody>
          <a:bodyPr vert="horz" lIns="91440" tIns="45720" rIns="91440" bIns="45720" rtlCol="0" anchor="ctr">
            <a:spAutoFit/>
          </a:bodyPr>
          <a:lstStyle>
            <a:lvl1pPr algn="r">
              <a:defRPr sz="600" b="0" i="0">
                <a:solidFill>
                  <a:srgbClr val="6C6463"/>
                </a:solidFill>
                <a:latin typeface="Gill Sans MT"/>
                <a:cs typeface="Gill Sans MT"/>
              </a:defRPr>
            </a:lvl1pPr>
          </a:lstStyle>
          <a:p>
            <a:fld id="{42782948-4DBE-204D-AB9E-B65E067054AE}" type="slidenum">
              <a:rPr lang="en-US" smtClean="0"/>
              <a:pPr/>
              <a:t>‹Nº›</a:t>
            </a:fld>
            <a:endParaRPr lang="en-US"/>
          </a:p>
        </p:txBody>
      </p:sp>
      <p:sp>
        <p:nvSpPr>
          <p:cNvPr id="13" name="Text Placeholder 4"/>
          <p:cNvSpPr>
            <a:spLocks noGrp="1"/>
          </p:cNvSpPr>
          <p:nvPr>
            <p:ph type="body" sz="quarter" idx="12" hasCustomPrompt="1"/>
          </p:nvPr>
        </p:nvSpPr>
        <p:spPr>
          <a:xfrm rot="16200000">
            <a:off x="3108067" y="1431666"/>
            <a:ext cx="2743200" cy="184666"/>
          </a:xfrm>
        </p:spPr>
        <p:txBody>
          <a:bodyPr>
            <a:spAutoFit/>
          </a:bodyPr>
          <a:lstStyle>
            <a:lvl1pPr marL="0" indent="0" algn="r">
              <a:buNone/>
              <a:defRPr sz="600" baseline="0">
                <a:solidFill>
                  <a:srgbClr val="FFFFFF"/>
                </a:solidFill>
              </a:defRPr>
            </a:lvl1pPr>
            <a:lvl2pPr marL="230187" indent="0">
              <a:buNone/>
              <a:defRPr sz="1800">
                <a:solidFill>
                  <a:schemeClr val="bg1"/>
                </a:solidFill>
              </a:defRPr>
            </a:lvl2pPr>
            <a:lvl3pPr marL="460375" indent="0">
              <a:buNone/>
              <a:defRPr sz="1600">
                <a:solidFill>
                  <a:schemeClr val="bg1"/>
                </a:solidFill>
              </a:defRPr>
            </a:lvl3pPr>
            <a:lvl4pPr marL="684212" indent="0">
              <a:buNone/>
              <a:defRPr sz="1400">
                <a:solidFill>
                  <a:schemeClr val="bg1"/>
                </a:solidFill>
              </a:defRPr>
            </a:lvl4pPr>
            <a:lvl5pPr marL="1025525" indent="0">
              <a:buNone/>
              <a:defRPr sz="1200">
                <a:solidFill>
                  <a:schemeClr val="bg1"/>
                </a:solidFill>
              </a:defRPr>
            </a:lvl5pPr>
          </a:lstStyle>
          <a:p>
            <a:pPr lvl="0"/>
            <a:r>
              <a:rPr lang="en-US" dirty="0"/>
              <a:t>ADD PHOTO CREDIT HERE</a:t>
            </a:r>
          </a:p>
        </p:txBody>
      </p:sp>
      <p:sp>
        <p:nvSpPr>
          <p:cNvPr id="16" name="Title 1"/>
          <p:cNvSpPr>
            <a:spLocks noGrp="1"/>
          </p:cNvSpPr>
          <p:nvPr>
            <p:ph type="title" hasCustomPrompt="1"/>
          </p:nvPr>
        </p:nvSpPr>
        <p:spPr>
          <a:xfrm>
            <a:off x="4877104" y="2971800"/>
            <a:ext cx="3885896" cy="954107"/>
          </a:xfrm>
        </p:spPr>
        <p:txBody>
          <a:bodyPr wrap="square" anchor="ctr" anchorCtr="0">
            <a:spAutoFit/>
          </a:bodyPr>
          <a:lstStyle>
            <a:lvl1pPr>
              <a:defRPr>
                <a:solidFill>
                  <a:srgbClr val="0067B9"/>
                </a:solidFill>
              </a:defRPr>
            </a:lvl1pPr>
          </a:lstStyle>
          <a:p>
            <a:r>
              <a:rPr lang="en-US" dirty="0"/>
              <a:t>CLICK TO EDIT MASTER TITLE STYLE</a:t>
            </a:r>
          </a:p>
        </p:txBody>
      </p:sp>
    </p:spTree>
    <p:extLst>
      <p:ext uri="{BB962C8B-B14F-4D97-AF65-F5344CB8AC3E}">
        <p14:creationId xmlns:p14="http://schemas.microsoft.com/office/powerpoint/2010/main" val="14473836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E7E7E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6104" y="457200"/>
            <a:ext cx="7772400" cy="914400"/>
          </a:xfrm>
          <a:prstGeom prst="rect">
            <a:avLst/>
          </a:prstGeom>
        </p:spPr>
        <p:txBody>
          <a:bodyPr vert="horz" lIns="91440" tIns="45720" rIns="91440" bIns="45720" rtlCol="0" anchor="b" anchorCtr="0">
            <a:normAutofit/>
          </a:bodyPr>
          <a:lstStyle/>
          <a:p>
            <a:r>
              <a:rPr lang="en-US"/>
              <a:t>Click to edit Master title style</a:t>
            </a:r>
            <a:endParaRPr lang="en-US" dirty="0"/>
          </a:p>
        </p:txBody>
      </p:sp>
      <p:sp>
        <p:nvSpPr>
          <p:cNvPr id="3" name="Text Placeholder 2"/>
          <p:cNvSpPr>
            <a:spLocks noGrp="1"/>
          </p:cNvSpPr>
          <p:nvPr>
            <p:ph type="body" idx="1"/>
          </p:nvPr>
        </p:nvSpPr>
        <p:spPr>
          <a:xfrm>
            <a:off x="685800" y="1600200"/>
            <a:ext cx="7772400" cy="4114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p:txBody>
      </p:sp>
      <p:sp>
        <p:nvSpPr>
          <p:cNvPr id="4" name="Date Placeholder 3"/>
          <p:cNvSpPr>
            <a:spLocks noGrp="1"/>
          </p:cNvSpPr>
          <p:nvPr>
            <p:ph type="dt" sz="half" idx="2"/>
          </p:nvPr>
        </p:nvSpPr>
        <p:spPr>
          <a:xfrm>
            <a:off x="152400" y="6530079"/>
            <a:ext cx="2133600" cy="184666"/>
          </a:xfrm>
          <a:prstGeom prst="rect">
            <a:avLst/>
          </a:prstGeom>
        </p:spPr>
        <p:txBody>
          <a:bodyPr vert="horz" lIns="91440" tIns="45720" rIns="91440" bIns="45720" rtlCol="0" anchor="ctr">
            <a:spAutoFit/>
          </a:bodyPr>
          <a:lstStyle>
            <a:lvl1pPr algn="l">
              <a:defRPr sz="600" b="0" i="0">
                <a:solidFill>
                  <a:srgbClr val="635C5B"/>
                </a:solidFill>
                <a:latin typeface="Gill Sans MT"/>
                <a:cs typeface="Gill Sans MT"/>
              </a:defRPr>
            </a:lvl1pPr>
          </a:lstStyle>
          <a:p>
            <a:fld id="{7C017F59-29DA-6F48-B92A-5AD511CC2D63}" type="datetime1">
              <a:rPr lang="en-US" smtClean="0"/>
              <a:pPr/>
              <a:t>7/28/20</a:t>
            </a:fld>
            <a:endParaRPr lang="en-US"/>
          </a:p>
        </p:txBody>
      </p:sp>
      <p:sp>
        <p:nvSpPr>
          <p:cNvPr id="5" name="Footer Placeholder 4"/>
          <p:cNvSpPr>
            <a:spLocks noGrp="1"/>
          </p:cNvSpPr>
          <p:nvPr>
            <p:ph type="ftr" sz="quarter" idx="3"/>
          </p:nvPr>
        </p:nvSpPr>
        <p:spPr>
          <a:xfrm>
            <a:off x="3124200" y="6530079"/>
            <a:ext cx="2895600" cy="184666"/>
          </a:xfrm>
          <a:prstGeom prst="rect">
            <a:avLst/>
          </a:prstGeom>
        </p:spPr>
        <p:txBody>
          <a:bodyPr vert="horz" lIns="91440" tIns="45720" rIns="91440" bIns="45720" rtlCol="0" anchor="ctr">
            <a:spAutoFit/>
          </a:bodyPr>
          <a:lstStyle>
            <a:lvl1pPr algn="ctr">
              <a:defRPr sz="600" b="0" i="0">
                <a:solidFill>
                  <a:srgbClr val="635C5B"/>
                </a:solidFill>
                <a:latin typeface="Gill Sans MT"/>
                <a:cs typeface="Gill Sans MT"/>
              </a:defRPr>
            </a:lvl1pPr>
          </a:lstStyle>
          <a:p>
            <a:r>
              <a:rPr lang="en-US"/>
              <a:t>FOOTER GOES HERE</a:t>
            </a:r>
          </a:p>
        </p:txBody>
      </p:sp>
      <p:sp>
        <p:nvSpPr>
          <p:cNvPr id="6" name="Slide Number Placeholder 5"/>
          <p:cNvSpPr>
            <a:spLocks noGrp="1"/>
          </p:cNvSpPr>
          <p:nvPr>
            <p:ph type="sldNum" sz="quarter" idx="4"/>
          </p:nvPr>
        </p:nvSpPr>
        <p:spPr>
          <a:xfrm>
            <a:off x="6858000" y="6530079"/>
            <a:ext cx="2133600" cy="184666"/>
          </a:xfrm>
          <a:prstGeom prst="rect">
            <a:avLst/>
          </a:prstGeom>
        </p:spPr>
        <p:txBody>
          <a:bodyPr vert="horz" lIns="91440" tIns="45720" rIns="91440" bIns="45720" rtlCol="0" anchor="ctr">
            <a:spAutoFit/>
          </a:bodyPr>
          <a:lstStyle>
            <a:lvl1pPr algn="r">
              <a:defRPr sz="600" b="0" i="0">
                <a:solidFill>
                  <a:srgbClr val="635C5B"/>
                </a:solidFill>
                <a:latin typeface="Gill Sans MT"/>
                <a:cs typeface="Gill Sans MT"/>
              </a:defRPr>
            </a:lvl1pPr>
          </a:lstStyle>
          <a:p>
            <a:fld id="{42782948-4DBE-204D-AB9E-B65E067054AE}" type="slidenum">
              <a:rPr lang="en-US" smtClean="0"/>
              <a:pPr/>
              <a:t>‹Nº›</a:t>
            </a:fld>
            <a:endParaRPr lang="en-US"/>
          </a:p>
        </p:txBody>
      </p:sp>
      <p:sp>
        <p:nvSpPr>
          <p:cNvPr id="7" name="Frame 6"/>
          <p:cNvSpPr/>
          <p:nvPr/>
        </p:nvSpPr>
        <p:spPr>
          <a:xfrm>
            <a:off x="0" y="0"/>
            <a:ext cx="9144000" cy="6858000"/>
          </a:xfrm>
          <a:prstGeom prst="frame">
            <a:avLst>
              <a:gd name="adj1" fmla="val 2222"/>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0" i="0" dirty="0">
              <a:solidFill>
                <a:srgbClr val="FFFFFF"/>
              </a:solidFill>
              <a:latin typeface="Gill Sans MT"/>
              <a:cs typeface="Gill Sans MT"/>
            </a:endParaRPr>
          </a:p>
        </p:txBody>
      </p:sp>
    </p:spTree>
    <p:extLst>
      <p:ext uri="{BB962C8B-B14F-4D97-AF65-F5344CB8AC3E}">
        <p14:creationId xmlns:p14="http://schemas.microsoft.com/office/powerpoint/2010/main" val="881333492"/>
      </p:ext>
    </p:extLst>
  </p:cSld>
  <p:clrMap bg1="lt1" tx1="dk1" bg2="lt2" tx2="dk2" accent1="accent1" accent2="accent2" accent3="accent3" accent4="accent4" accent5="accent5" accent6="accent6" hlink="hlink" folHlink="folHlink"/>
  <p:sldLayoutIdLst>
    <p:sldLayoutId id="2147483698" r:id="rId1"/>
    <p:sldLayoutId id="2147483674" r:id="rId2"/>
    <p:sldLayoutId id="2147483654" r:id="rId3"/>
    <p:sldLayoutId id="2147483708" r:id="rId4"/>
    <p:sldLayoutId id="2147483709" r:id="rId5"/>
    <p:sldLayoutId id="2147483710" r:id="rId6"/>
    <p:sldLayoutId id="2147483711" r:id="rId7"/>
    <p:sldLayoutId id="2147483712" r:id="rId8"/>
    <p:sldLayoutId id="2147483714" r:id="rId9"/>
    <p:sldLayoutId id="2147483722" r:id="rId10"/>
    <p:sldLayoutId id="2147483723" r:id="rId11"/>
    <p:sldLayoutId id="2147483724" r:id="rId12"/>
    <p:sldLayoutId id="2147483725" r:id="rId13"/>
    <p:sldLayoutId id="2147483726" r:id="rId14"/>
    <p:sldLayoutId id="2147483730" r:id="rId15"/>
    <p:sldLayoutId id="2147483696" r:id="rId16"/>
    <p:sldLayoutId id="2147483716" r:id="rId17"/>
    <p:sldLayoutId id="2147483717" r:id="rId18"/>
    <p:sldLayoutId id="2147483718" r:id="rId19"/>
    <p:sldLayoutId id="2147483686" r:id="rId20"/>
    <p:sldLayoutId id="2147483720" r:id="rId21"/>
    <p:sldLayoutId id="2147483699" r:id="rId22"/>
    <p:sldLayoutId id="2147483694" r:id="rId23"/>
    <p:sldLayoutId id="2147483731" r:id="rId24"/>
    <p:sldLayoutId id="2147483732" r:id="rId25"/>
    <p:sldLayoutId id="2147483733" r:id="rId26"/>
    <p:sldLayoutId id="2147483734" r:id="rId27"/>
    <p:sldLayoutId id="2147483735" r:id="rId28"/>
    <p:sldLayoutId id="2147483736" r:id="rId29"/>
    <p:sldLayoutId id="2147483737" r:id="rId30"/>
  </p:sldLayoutIdLst>
  <p:hf hdr="0"/>
  <p:txStyles>
    <p:titleStyle>
      <a:lvl1pPr algn="l" defTabSz="457200" rtl="0" eaLnBrk="1" latinLnBrk="0" hangingPunct="1">
        <a:spcBef>
          <a:spcPct val="0"/>
        </a:spcBef>
        <a:buNone/>
        <a:defRPr sz="2800" b="0" i="0" kern="1200">
          <a:solidFill>
            <a:srgbClr val="BA0C2F"/>
          </a:solidFill>
          <a:latin typeface="Gill Sans MT"/>
          <a:ea typeface="+mj-ea"/>
          <a:cs typeface="Gill Sans MT"/>
        </a:defRPr>
      </a:lvl1pPr>
    </p:titleStyle>
    <p:bodyStyle>
      <a:lvl1pPr marL="230188" indent="-230188" algn="l" defTabSz="457200" rtl="0" eaLnBrk="1" latinLnBrk="0" hangingPunct="1">
        <a:spcBef>
          <a:spcPts val="0"/>
        </a:spcBef>
        <a:spcAft>
          <a:spcPts val="1200"/>
        </a:spcAft>
        <a:buFont typeface="Arial"/>
        <a:buChar char="•"/>
        <a:defRPr sz="2000" b="0" i="0" kern="1200">
          <a:solidFill>
            <a:srgbClr val="635C5B"/>
          </a:solidFill>
          <a:latin typeface="Gill Sans MT"/>
          <a:ea typeface="+mn-ea"/>
          <a:cs typeface="Gill Sans MT"/>
        </a:defRPr>
      </a:lvl1pPr>
      <a:lvl2pPr marL="684213" indent="-230188" algn="l" defTabSz="457200" rtl="0" eaLnBrk="1" latinLnBrk="0" hangingPunct="1">
        <a:spcBef>
          <a:spcPts val="0"/>
        </a:spcBef>
        <a:spcAft>
          <a:spcPts val="1200"/>
        </a:spcAft>
        <a:buFont typeface="Arial"/>
        <a:buChar char="–"/>
        <a:defRPr sz="2000" b="0" i="0" kern="1200">
          <a:solidFill>
            <a:srgbClr val="635C5B"/>
          </a:solidFill>
          <a:latin typeface="Gill Sans MT"/>
          <a:ea typeface="+mn-ea"/>
          <a:cs typeface="Gill Sans MT"/>
        </a:defRPr>
      </a:lvl2pPr>
      <a:lvl3pPr marL="914400" indent="-230188" algn="l" defTabSz="457200" rtl="0" eaLnBrk="1" latinLnBrk="0" hangingPunct="1">
        <a:spcBef>
          <a:spcPct val="20000"/>
        </a:spcBef>
        <a:buFont typeface="Arial"/>
        <a:buChar char="•"/>
        <a:defRPr sz="1800" b="0" i="0" kern="1200">
          <a:solidFill>
            <a:srgbClr val="6C6463"/>
          </a:solidFill>
          <a:latin typeface="Gill Sans MT"/>
          <a:ea typeface="+mn-ea"/>
          <a:cs typeface="Gill Sans MT"/>
        </a:defRPr>
      </a:lvl3pPr>
      <a:lvl4pPr marL="1146175" indent="-231775" algn="l" defTabSz="457200" rtl="0" eaLnBrk="1" latinLnBrk="0" hangingPunct="1">
        <a:spcBef>
          <a:spcPct val="20000"/>
        </a:spcBef>
        <a:buFont typeface="Arial"/>
        <a:buChar char="–"/>
        <a:defRPr sz="1600" b="0" i="0" kern="1200">
          <a:solidFill>
            <a:srgbClr val="6C6463"/>
          </a:solidFill>
          <a:latin typeface="Gill Sans MT"/>
          <a:ea typeface="+mn-ea"/>
          <a:cs typeface="Gill Sans MT"/>
        </a:defRPr>
      </a:lvl4pPr>
      <a:lvl5pPr marL="1255713" indent="-230188" algn="l" defTabSz="457200" rtl="0" eaLnBrk="1" latinLnBrk="0" hangingPunct="1">
        <a:spcBef>
          <a:spcPct val="20000"/>
        </a:spcBef>
        <a:buFont typeface="Arial"/>
        <a:buChar char="»"/>
        <a:defRPr sz="1400" b="0" i="0" kern="1200">
          <a:solidFill>
            <a:srgbClr val="6C6463"/>
          </a:solidFill>
          <a:latin typeface="Gill Sans MT"/>
          <a:ea typeface="+mn-ea"/>
          <a:cs typeface="Gill Sans M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diagramLayout" Target="../diagrams/layout1.xml"/><Relationship Id="rId7" Type="http://schemas.openxmlformats.org/officeDocument/2006/relationships/diagramData" Target="../diagrams/data2.xml"/><Relationship Id="rId2" Type="http://schemas.openxmlformats.org/officeDocument/2006/relationships/diagramData" Target="../diagrams/data1.xml"/><Relationship Id="rId1" Type="http://schemas.openxmlformats.org/officeDocument/2006/relationships/slideLayout" Target="../slideLayouts/slideLayout6.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6.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2"/>
          </p:nvPr>
        </p:nvSpPr>
        <p:spPr/>
        <p:txBody>
          <a:bodyPr/>
          <a:lstStyle/>
          <a:p>
            <a:fld id="{479B594D-EE2C-E248-B7F0-F679C2E525DC}" type="datetime1">
              <a:rPr lang="en-US" smtClean="0"/>
              <a:pPr/>
              <a:t>7/28/20</a:t>
            </a:fld>
            <a:r>
              <a:rPr lang="en-US" dirty="0"/>
              <a:t>`1</a:t>
            </a:r>
          </a:p>
        </p:txBody>
      </p:sp>
      <p:sp>
        <p:nvSpPr>
          <p:cNvPr id="4" name="Slide Number Placeholder 3"/>
          <p:cNvSpPr>
            <a:spLocks noGrp="1"/>
          </p:cNvSpPr>
          <p:nvPr>
            <p:ph type="sldNum" sz="quarter" idx="4"/>
          </p:nvPr>
        </p:nvSpPr>
        <p:spPr/>
        <p:txBody>
          <a:bodyPr/>
          <a:lstStyle/>
          <a:p>
            <a:fld id="{42782948-4DBE-204D-AB9E-B65E067054AE}" type="slidenum">
              <a:rPr lang="en-US" smtClean="0"/>
              <a:pPr/>
              <a:t>1</a:t>
            </a:fld>
            <a:endParaRPr lang="en-US"/>
          </a:p>
        </p:txBody>
      </p:sp>
      <p:sp>
        <p:nvSpPr>
          <p:cNvPr id="12" name="Title 11"/>
          <p:cNvSpPr>
            <a:spLocks noGrp="1"/>
          </p:cNvSpPr>
          <p:nvPr>
            <p:ph type="ctrTitle"/>
          </p:nvPr>
        </p:nvSpPr>
        <p:spPr/>
        <p:txBody>
          <a:bodyPr/>
          <a:lstStyle/>
          <a:p>
            <a:r>
              <a:rPr lang="en-US" dirty="0">
                <a:solidFill>
                  <a:schemeClr val="bg1"/>
                </a:solidFill>
              </a:rPr>
              <a:t>PAQUETE DE SOLUCIÓN DE PROCESOS Y ESTRATÉGIA FINANCIERA</a:t>
            </a:r>
            <a:endParaRPr lang="en-US" dirty="0">
              <a:solidFill>
                <a:srgbClr val="000000"/>
              </a:solidFill>
            </a:endParaRPr>
          </a:p>
        </p:txBody>
      </p:sp>
      <p:sp>
        <p:nvSpPr>
          <p:cNvPr id="13" name="Subtitle 12"/>
          <p:cNvSpPr>
            <a:spLocks noGrp="1"/>
          </p:cNvSpPr>
          <p:nvPr>
            <p:ph type="subTitle" idx="1"/>
          </p:nvPr>
        </p:nvSpPr>
        <p:spPr/>
        <p:txBody>
          <a:bodyPr/>
          <a:lstStyle/>
          <a:p>
            <a:r>
              <a:rPr lang="es-MX" b="1" dirty="0">
                <a:solidFill>
                  <a:srgbClr val="CFCDC9"/>
                </a:solidFill>
              </a:rPr>
              <a:t>NOMBRE DE LA OSC</a:t>
            </a:r>
            <a:endParaRPr lang="es-MX" dirty="0">
              <a:solidFill>
                <a:srgbClr val="CFCDC9"/>
              </a:solidFill>
            </a:endParaRPr>
          </a:p>
        </p:txBody>
      </p:sp>
      <p:sp>
        <p:nvSpPr>
          <p:cNvPr id="5" name="Rectángulo 4">
            <a:extLst>
              <a:ext uri="{FF2B5EF4-FFF2-40B4-BE49-F238E27FC236}">
                <a16:creationId xmlns:a16="http://schemas.microsoft.com/office/drawing/2014/main" id="{934DE44C-2D1A-483F-9086-FDC58285178D}"/>
              </a:ext>
            </a:extLst>
          </p:cNvPr>
          <p:cNvSpPr/>
          <p:nvPr/>
        </p:nvSpPr>
        <p:spPr>
          <a:xfrm>
            <a:off x="533400" y="533400"/>
            <a:ext cx="2133600" cy="914400"/>
          </a:xfrm>
          <a:prstGeom prst="rect">
            <a:avLst/>
          </a:prstGeom>
          <a:solidFill>
            <a:schemeClr val="accent2"/>
          </a:solidFill>
          <a:ln>
            <a:solidFill>
              <a:schemeClr val="bg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pic>
        <p:nvPicPr>
          <p:cNvPr id="9" name="Imagen 8">
            <a:extLst>
              <a:ext uri="{FF2B5EF4-FFF2-40B4-BE49-F238E27FC236}">
                <a16:creationId xmlns:a16="http://schemas.microsoft.com/office/drawing/2014/main" id="{E4D8CDD2-C0D0-42BB-BA4C-7E89B290CF4F}"/>
              </a:ext>
            </a:extLst>
          </p:cNvPr>
          <p:cNvPicPr>
            <a:picLocks noChangeAspect="1"/>
          </p:cNvPicPr>
          <p:nvPr/>
        </p:nvPicPr>
        <p:blipFill>
          <a:blip r:embed="rId2"/>
          <a:stretch>
            <a:fillRect/>
          </a:stretch>
        </p:blipFill>
        <p:spPr>
          <a:xfrm>
            <a:off x="465708" y="493223"/>
            <a:ext cx="2268983" cy="914400"/>
          </a:xfrm>
          <a:prstGeom prst="rect">
            <a:avLst/>
          </a:prstGeom>
        </p:spPr>
      </p:pic>
    </p:spTree>
    <p:extLst>
      <p:ext uri="{BB962C8B-B14F-4D97-AF65-F5344CB8AC3E}">
        <p14:creationId xmlns:p14="http://schemas.microsoft.com/office/powerpoint/2010/main" val="9552446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143000" y="827782"/>
            <a:ext cx="7330888" cy="3046988"/>
          </a:xfrm>
        </p:spPr>
        <p:txBody>
          <a:bodyPr/>
          <a:lstStyle/>
          <a:p>
            <a:r>
              <a:rPr lang="en-US" dirty="0" err="1"/>
              <a:t>Fundamentos</a:t>
            </a:r>
            <a:r>
              <a:rPr lang="en-US" dirty="0"/>
              <a:t> </a:t>
            </a:r>
            <a:r>
              <a:rPr lang="en-US" dirty="0" err="1"/>
              <a:t>legales</a:t>
            </a:r>
            <a:r>
              <a:rPr lang="en-US" dirty="0"/>
              <a:t> y </a:t>
            </a:r>
            <a:r>
              <a:rPr lang="en-US" dirty="0" err="1"/>
              <a:t>políticas</a:t>
            </a:r>
            <a:r>
              <a:rPr lang="en-US" dirty="0"/>
              <a:t> </a:t>
            </a:r>
            <a:r>
              <a:rPr lang="en-US" dirty="0" err="1"/>
              <a:t>institucionales</a:t>
            </a:r>
            <a:r>
              <a:rPr lang="en-US" dirty="0"/>
              <a:t> de </a:t>
            </a:r>
            <a:r>
              <a:rPr lang="en-US" dirty="0" err="1"/>
              <a:t>finanzas</a:t>
            </a:r>
            <a:r>
              <a:rPr lang="en-US" dirty="0"/>
              <a:t> y </a:t>
            </a:r>
            <a:r>
              <a:rPr lang="en-US" dirty="0" err="1"/>
              <a:t>administración</a:t>
            </a:r>
            <a:br>
              <a:rPr lang="en-US" dirty="0"/>
            </a:br>
            <a:br>
              <a:rPr lang="en-US" dirty="0"/>
            </a:br>
            <a:r>
              <a:rPr lang="en-US" dirty="0"/>
              <a:t>		</a:t>
            </a:r>
            <a:br>
              <a:rPr lang="en-US" dirty="0"/>
            </a:br>
            <a:br>
              <a:rPr lang="en-US" dirty="0"/>
            </a:br>
            <a:r>
              <a:rPr lang="en-US" dirty="0"/>
              <a:t>		</a:t>
            </a:r>
            <a:endParaRPr lang="en-US" dirty="0">
              <a:solidFill>
                <a:srgbClr val="000000"/>
              </a:solidFill>
            </a:endParaRPr>
          </a:p>
        </p:txBody>
      </p:sp>
      <p:sp>
        <p:nvSpPr>
          <p:cNvPr id="2" name="Date Placeholder 1"/>
          <p:cNvSpPr>
            <a:spLocks noGrp="1"/>
          </p:cNvSpPr>
          <p:nvPr>
            <p:ph type="dt" sz="half" idx="10"/>
          </p:nvPr>
        </p:nvSpPr>
        <p:spPr/>
        <p:txBody>
          <a:bodyPr/>
          <a:lstStyle/>
          <a:p>
            <a:fld id="{97F57F02-9C8D-9C43-8CF1-E7D544BE7C72}" type="datetime1">
              <a:rPr lang="en-US" smtClean="0"/>
              <a:pPr/>
              <a:t>7/28/20</a:t>
            </a:fld>
            <a:endParaRPr lang="en-US"/>
          </a:p>
        </p:txBody>
      </p:sp>
      <p:sp>
        <p:nvSpPr>
          <p:cNvPr id="5" name="Slide Number Placeholder 4"/>
          <p:cNvSpPr>
            <a:spLocks noGrp="1"/>
          </p:cNvSpPr>
          <p:nvPr>
            <p:ph type="sldNum" sz="quarter" idx="12"/>
          </p:nvPr>
        </p:nvSpPr>
        <p:spPr/>
        <p:txBody>
          <a:bodyPr/>
          <a:lstStyle/>
          <a:p>
            <a:fld id="{42782948-4DBE-204D-AB9E-B65E067054AE}" type="slidenum">
              <a:rPr lang="en-US" smtClean="0"/>
              <a:pPr/>
              <a:t>2</a:t>
            </a:fld>
            <a:endParaRPr lang="en-US"/>
          </a:p>
        </p:txBody>
      </p:sp>
      <p:sp>
        <p:nvSpPr>
          <p:cNvPr id="6" name="Rectángulo 5">
            <a:extLst>
              <a:ext uri="{FF2B5EF4-FFF2-40B4-BE49-F238E27FC236}">
                <a16:creationId xmlns:a16="http://schemas.microsoft.com/office/drawing/2014/main" id="{3BF01125-C0FE-4E42-95D4-01A168A7384F}"/>
              </a:ext>
            </a:extLst>
          </p:cNvPr>
          <p:cNvSpPr/>
          <p:nvPr/>
        </p:nvSpPr>
        <p:spPr>
          <a:xfrm>
            <a:off x="609600" y="5867400"/>
            <a:ext cx="1752600" cy="609600"/>
          </a:xfrm>
          <a:prstGeom prst="rect">
            <a:avLst/>
          </a:prstGeom>
          <a:solidFill>
            <a:schemeClr val="accent2"/>
          </a:solidFill>
          <a:ln>
            <a:solidFill>
              <a:schemeClr val="bg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pic>
        <p:nvPicPr>
          <p:cNvPr id="8" name="Imagen 7">
            <a:extLst>
              <a:ext uri="{FF2B5EF4-FFF2-40B4-BE49-F238E27FC236}">
                <a16:creationId xmlns:a16="http://schemas.microsoft.com/office/drawing/2014/main" id="{F5409BE7-14F8-4157-8DA3-4D83F57737C4}"/>
              </a:ext>
            </a:extLst>
          </p:cNvPr>
          <p:cNvPicPr>
            <a:picLocks noChangeAspect="1"/>
          </p:cNvPicPr>
          <p:nvPr/>
        </p:nvPicPr>
        <p:blipFill>
          <a:blip r:embed="rId2"/>
          <a:stretch>
            <a:fillRect/>
          </a:stretch>
        </p:blipFill>
        <p:spPr>
          <a:xfrm>
            <a:off x="533400" y="5785485"/>
            <a:ext cx="1905000" cy="767715"/>
          </a:xfrm>
          <a:prstGeom prst="rect">
            <a:avLst/>
          </a:prstGeom>
        </p:spPr>
      </p:pic>
      <p:sp>
        <p:nvSpPr>
          <p:cNvPr id="11" name="Content Placeholder 11">
            <a:extLst>
              <a:ext uri="{FF2B5EF4-FFF2-40B4-BE49-F238E27FC236}">
                <a16:creationId xmlns:a16="http://schemas.microsoft.com/office/drawing/2014/main" id="{48D05F10-68DC-AA49-923D-57B1C8E15B76}"/>
              </a:ext>
            </a:extLst>
          </p:cNvPr>
          <p:cNvSpPr txBox="1">
            <a:spLocks/>
          </p:cNvSpPr>
          <p:nvPr/>
        </p:nvSpPr>
        <p:spPr>
          <a:xfrm>
            <a:off x="676531" y="3679471"/>
            <a:ext cx="7772400" cy="1600200"/>
          </a:xfrm>
          <a:prstGeom prst="rect">
            <a:avLst/>
          </a:prstGeom>
        </p:spPr>
        <p:txBody>
          <a:bodyPr>
            <a:normAutofit/>
          </a:bodyPr>
          <a:lstStyle>
            <a:lvl1pPr marL="230188" indent="-230188" algn="l" defTabSz="457200" rtl="0" eaLnBrk="1" latinLnBrk="0" hangingPunct="1">
              <a:spcBef>
                <a:spcPts val="0"/>
              </a:spcBef>
              <a:spcAft>
                <a:spcPts val="1200"/>
              </a:spcAft>
              <a:buFont typeface="Arial"/>
              <a:buChar char="•"/>
              <a:defRPr sz="2000" b="0" i="0" kern="1200">
                <a:solidFill>
                  <a:srgbClr val="635C5B"/>
                </a:solidFill>
                <a:latin typeface="Gill Sans MT"/>
                <a:ea typeface="+mn-ea"/>
                <a:cs typeface="Gill Sans MT"/>
              </a:defRPr>
            </a:lvl1pPr>
            <a:lvl2pPr marL="684213" indent="-230188" algn="l" defTabSz="457200" rtl="0" eaLnBrk="1" latinLnBrk="0" hangingPunct="1">
              <a:spcBef>
                <a:spcPts val="0"/>
              </a:spcBef>
              <a:spcAft>
                <a:spcPts val="1200"/>
              </a:spcAft>
              <a:buFont typeface="Arial"/>
              <a:buChar char="–"/>
              <a:defRPr sz="2000" b="0" i="0" kern="1200">
                <a:solidFill>
                  <a:srgbClr val="635C5B"/>
                </a:solidFill>
                <a:latin typeface="Gill Sans MT"/>
                <a:ea typeface="+mn-ea"/>
                <a:cs typeface="Gill Sans MT"/>
              </a:defRPr>
            </a:lvl2pPr>
            <a:lvl3pPr marL="914400" indent="-230188" algn="l" defTabSz="457200" rtl="0" eaLnBrk="1" latinLnBrk="0" hangingPunct="1">
              <a:spcBef>
                <a:spcPct val="20000"/>
              </a:spcBef>
              <a:buFont typeface="Arial"/>
              <a:buChar char="•"/>
              <a:defRPr sz="1800" b="0" i="0" kern="1200">
                <a:solidFill>
                  <a:srgbClr val="6C6463"/>
                </a:solidFill>
                <a:latin typeface="Gill Sans MT"/>
                <a:ea typeface="+mn-ea"/>
                <a:cs typeface="Gill Sans MT"/>
              </a:defRPr>
            </a:lvl3pPr>
            <a:lvl4pPr marL="1146175" indent="-231775" algn="l" defTabSz="457200" rtl="0" eaLnBrk="1" latinLnBrk="0" hangingPunct="1">
              <a:spcBef>
                <a:spcPct val="20000"/>
              </a:spcBef>
              <a:buFont typeface="Arial"/>
              <a:buChar char="–"/>
              <a:defRPr sz="1600" b="0" i="0" kern="1200">
                <a:solidFill>
                  <a:srgbClr val="6C6463"/>
                </a:solidFill>
                <a:latin typeface="Gill Sans MT"/>
                <a:ea typeface="+mn-ea"/>
                <a:cs typeface="Gill Sans MT"/>
              </a:defRPr>
            </a:lvl4pPr>
            <a:lvl5pPr marL="1255713" indent="-230188" algn="l" defTabSz="457200" rtl="0" eaLnBrk="1" latinLnBrk="0" hangingPunct="1">
              <a:spcBef>
                <a:spcPct val="20000"/>
              </a:spcBef>
              <a:buFont typeface="Arial"/>
              <a:buChar char="»"/>
              <a:defRPr sz="1400" b="0" i="0" kern="1200">
                <a:solidFill>
                  <a:srgbClr val="6C6463"/>
                </a:solidFill>
                <a:latin typeface="Gill Sans MT"/>
                <a:ea typeface="+mn-ea"/>
                <a:cs typeface="Gill Sans M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just"/>
            <a:r>
              <a:rPr lang="es-MX" dirty="0">
                <a:solidFill>
                  <a:schemeClr val="bg1">
                    <a:lumMod val="85000"/>
                  </a:schemeClr>
                </a:solidFill>
              </a:rPr>
              <a:t>Definir …</a:t>
            </a:r>
            <a:endParaRPr lang="en-US" dirty="0">
              <a:solidFill>
                <a:schemeClr val="bg1">
                  <a:lumMod val="85000"/>
                </a:schemeClr>
              </a:solidFill>
            </a:endParaRPr>
          </a:p>
        </p:txBody>
      </p:sp>
      <p:sp>
        <p:nvSpPr>
          <p:cNvPr id="12" name="Title 4">
            <a:extLst>
              <a:ext uri="{FF2B5EF4-FFF2-40B4-BE49-F238E27FC236}">
                <a16:creationId xmlns:a16="http://schemas.microsoft.com/office/drawing/2014/main" id="{A5FE5E8A-B776-B84F-9D85-2FE50AA92A48}"/>
              </a:ext>
            </a:extLst>
          </p:cNvPr>
          <p:cNvSpPr txBox="1">
            <a:spLocks/>
          </p:cNvSpPr>
          <p:nvPr/>
        </p:nvSpPr>
        <p:spPr>
          <a:xfrm>
            <a:off x="670112" y="3050459"/>
            <a:ext cx="8076896" cy="1077218"/>
          </a:xfrm>
          <a:prstGeom prst="rect">
            <a:avLst/>
          </a:prstGeom>
        </p:spPr>
        <p:txBody>
          <a:bodyPr vert="horz" wrap="square" lIns="91440" tIns="45720" rIns="91440" bIns="45720" rtlCol="0" anchor="t" anchorCtr="0">
            <a:spAutoFit/>
          </a:bodyPr>
          <a:lstStyle>
            <a:lvl1pPr algn="l" defTabSz="457200" rtl="0" eaLnBrk="1" latinLnBrk="0" hangingPunct="1">
              <a:spcBef>
                <a:spcPct val="0"/>
              </a:spcBef>
              <a:buNone/>
              <a:defRPr sz="3200" b="0" i="0" kern="1200">
                <a:solidFill>
                  <a:srgbClr val="FFFFFF"/>
                </a:solidFill>
                <a:latin typeface="Gill Sans MT"/>
                <a:ea typeface="+mj-ea"/>
                <a:cs typeface="Gill Sans MT"/>
              </a:defRPr>
            </a:lvl1pPr>
          </a:lstStyle>
          <a:p>
            <a:r>
              <a:rPr lang="en-US" dirty="0">
                <a:solidFill>
                  <a:schemeClr val="bg1">
                    <a:lumMod val="85000"/>
                  </a:schemeClr>
                </a:solidFill>
              </a:rPr>
              <a:t>Objetivo</a:t>
            </a:r>
            <a:br>
              <a:rPr lang="en-US" dirty="0">
                <a:solidFill>
                  <a:schemeClr val="bg1">
                    <a:lumMod val="85000"/>
                  </a:schemeClr>
                </a:solidFill>
              </a:rPr>
            </a:br>
            <a:endParaRPr lang="en-US" dirty="0">
              <a:solidFill>
                <a:schemeClr val="bg1">
                  <a:lumMod val="85000"/>
                </a:schemeClr>
              </a:solidFill>
            </a:endParaRPr>
          </a:p>
        </p:txBody>
      </p:sp>
    </p:spTree>
    <p:extLst>
      <p:ext uri="{BB962C8B-B14F-4D97-AF65-F5344CB8AC3E}">
        <p14:creationId xmlns:p14="http://schemas.microsoft.com/office/powerpoint/2010/main" val="19431629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fecha 2">
            <a:extLst>
              <a:ext uri="{FF2B5EF4-FFF2-40B4-BE49-F238E27FC236}">
                <a16:creationId xmlns:a16="http://schemas.microsoft.com/office/drawing/2014/main" id="{51D14905-808D-4C40-9CCB-DCE97369B74D}"/>
              </a:ext>
            </a:extLst>
          </p:cNvPr>
          <p:cNvSpPr>
            <a:spLocks noGrp="1"/>
          </p:cNvSpPr>
          <p:nvPr>
            <p:ph type="dt" sz="half" idx="2"/>
          </p:nvPr>
        </p:nvSpPr>
        <p:spPr/>
        <p:txBody>
          <a:bodyPr/>
          <a:lstStyle/>
          <a:p>
            <a:fld id="{414FB1AD-D69E-B741-965A-0BAE826C2FA6}" type="datetime1">
              <a:rPr lang="en-US" smtClean="0"/>
              <a:pPr/>
              <a:t>7/28/20</a:t>
            </a:fld>
            <a:endParaRPr lang="en-US" dirty="0"/>
          </a:p>
        </p:txBody>
      </p:sp>
      <p:sp>
        <p:nvSpPr>
          <p:cNvPr id="5" name="Marcador de número de diapositiva 4">
            <a:extLst>
              <a:ext uri="{FF2B5EF4-FFF2-40B4-BE49-F238E27FC236}">
                <a16:creationId xmlns:a16="http://schemas.microsoft.com/office/drawing/2014/main" id="{9CCF3C7D-F38D-2A49-AEA3-394B9C2450C1}"/>
              </a:ext>
            </a:extLst>
          </p:cNvPr>
          <p:cNvSpPr>
            <a:spLocks noGrp="1"/>
          </p:cNvSpPr>
          <p:nvPr>
            <p:ph type="sldNum" sz="quarter" idx="4"/>
          </p:nvPr>
        </p:nvSpPr>
        <p:spPr/>
        <p:txBody>
          <a:bodyPr/>
          <a:lstStyle/>
          <a:p>
            <a:fld id="{42782948-4DBE-204D-AB9E-B65E067054AE}" type="slidenum">
              <a:rPr lang="en-US" smtClean="0"/>
              <a:pPr/>
              <a:t>3</a:t>
            </a:fld>
            <a:endParaRPr lang="en-US" dirty="0"/>
          </a:p>
        </p:txBody>
      </p:sp>
      <p:sp>
        <p:nvSpPr>
          <p:cNvPr id="7" name="Title 7">
            <a:extLst>
              <a:ext uri="{FF2B5EF4-FFF2-40B4-BE49-F238E27FC236}">
                <a16:creationId xmlns:a16="http://schemas.microsoft.com/office/drawing/2014/main" id="{2B28478A-78C2-E24B-80ED-EECA776C0313}"/>
              </a:ext>
            </a:extLst>
          </p:cNvPr>
          <p:cNvSpPr txBox="1">
            <a:spLocks/>
          </p:cNvSpPr>
          <p:nvPr/>
        </p:nvSpPr>
        <p:spPr>
          <a:xfrm>
            <a:off x="534758" y="788134"/>
            <a:ext cx="6398085" cy="501818"/>
          </a:xfrm>
          <a:prstGeom prst="rect">
            <a:avLst/>
          </a:prstGeom>
        </p:spPr>
        <p:txBody>
          <a:bodyPr/>
          <a:lstStyle>
            <a:lvl1pPr algn="l" defTabSz="457200" rtl="0" eaLnBrk="1" latinLnBrk="0" hangingPunct="1">
              <a:spcBef>
                <a:spcPct val="0"/>
              </a:spcBef>
              <a:buNone/>
              <a:defRPr sz="2800" b="0" i="0" kern="1200">
                <a:solidFill>
                  <a:srgbClr val="BA0C2F"/>
                </a:solidFill>
                <a:latin typeface="Gill Sans MT"/>
                <a:ea typeface="+mj-ea"/>
                <a:cs typeface="Gill Sans MT"/>
              </a:defRPr>
            </a:lvl1pPr>
          </a:lstStyle>
          <a:p>
            <a:r>
              <a:rPr lang="en-US" dirty="0" err="1"/>
              <a:t>Contenido</a:t>
            </a:r>
            <a:endParaRPr lang="en-US" dirty="0"/>
          </a:p>
        </p:txBody>
      </p:sp>
      <p:sp>
        <p:nvSpPr>
          <p:cNvPr id="11" name="Rectangle 5">
            <a:extLst>
              <a:ext uri="{FF2B5EF4-FFF2-40B4-BE49-F238E27FC236}">
                <a16:creationId xmlns:a16="http://schemas.microsoft.com/office/drawing/2014/main" id="{544CED1D-AFBE-1E47-8B01-C9F9509E8604}"/>
              </a:ext>
            </a:extLst>
          </p:cNvPr>
          <p:cNvSpPr>
            <a:spLocks noChangeArrowheads="1"/>
          </p:cNvSpPr>
          <p:nvPr/>
        </p:nvSpPr>
        <p:spPr bwMode="auto">
          <a:xfrm>
            <a:off x="-228600" y="3429000"/>
            <a:ext cx="7467600"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defTabSz="914400" eaLnBrk="0" fontAlgn="base" hangingPunct="0">
              <a:spcBef>
                <a:spcPct val="0"/>
              </a:spcBef>
              <a:spcAft>
                <a:spcPct val="0"/>
              </a:spcAft>
            </a:pPr>
            <a:r>
              <a:rPr lang="es-ES_tradnl" altLang="es-MX" sz="2000" dirty="0">
                <a:ea typeface="Calibri" panose="020F0502020204030204" pitchFamily="34" charset="0"/>
                <a:cs typeface="Calibri" panose="020F0502020204030204" pitchFamily="34" charset="0"/>
              </a:rPr>
              <a:t>    </a:t>
            </a:r>
            <a:endParaRPr lang="es-ES_tradnl" altLang="es-MX" sz="2000" b="1" dirty="0">
              <a:solidFill>
                <a:srgbClr val="002F6C"/>
              </a:solidFill>
              <a:cs typeface="Calibri" panose="020F0502020204030204" pitchFamily="34" charset="0"/>
            </a:endParaRPr>
          </a:p>
          <a:p>
            <a:pPr defTabSz="914400" eaLnBrk="0" fontAlgn="base" hangingPunct="0">
              <a:spcBef>
                <a:spcPct val="0"/>
              </a:spcBef>
              <a:spcAft>
                <a:spcPct val="0"/>
              </a:spcAft>
            </a:pPr>
            <a:endParaRPr lang="es-ES_tradnl" altLang="es-MX" sz="3600" dirty="0"/>
          </a:p>
        </p:txBody>
      </p:sp>
      <p:sp>
        <p:nvSpPr>
          <p:cNvPr id="2" name="Rectangle 1">
            <a:extLst>
              <a:ext uri="{FF2B5EF4-FFF2-40B4-BE49-F238E27FC236}">
                <a16:creationId xmlns:a16="http://schemas.microsoft.com/office/drawing/2014/main" id="{D211607E-5BE5-3942-969A-080B06D2F7A2}"/>
              </a:ext>
            </a:extLst>
          </p:cNvPr>
          <p:cNvSpPr>
            <a:spLocks noChangeArrowheads="1"/>
          </p:cNvSpPr>
          <p:nvPr/>
        </p:nvSpPr>
        <p:spPr bwMode="auto">
          <a:xfrm>
            <a:off x="475034" y="1596689"/>
            <a:ext cx="8152042"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s-MX" altLang="es-MX" sz="3600" b="0" i="0" u="none" strike="noStrike" cap="none" normalizeH="0" baseline="0" dirty="0">
              <a:ln>
                <a:noFill/>
              </a:ln>
              <a:solidFill>
                <a:schemeClr val="tx1"/>
              </a:solidFill>
              <a:effectLst/>
              <a:latin typeface="Gill Sans MT" panose="020B0502020104020203" pitchFamily="34" charset="77"/>
            </a:endParaRP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lang="es-ES_tradnl" altLang="es-MX" sz="2000" dirty="0">
                <a:solidFill>
                  <a:srgbClr val="000000"/>
                </a:solidFill>
                <a:latin typeface="Gill Sans MT" panose="020B0502020104020203" pitchFamily="34" charset="77"/>
                <a:cs typeface="Gill Sans" panose="020B0502020104020203" pitchFamily="34" charset="-79"/>
              </a:rPr>
              <a:t>Políticas institucionales de administración y finanzas</a:t>
            </a:r>
          </a:p>
          <a:p>
            <a:pPr marL="342900" indent="-342900" defTabSz="914400">
              <a:buFont typeface="Arial" panose="020B0604020202020204" pitchFamily="34" charset="0"/>
              <a:buChar char="•"/>
            </a:pPr>
            <a:r>
              <a:rPr lang="es-ES_tradnl" altLang="es-MX" sz="2000" dirty="0">
                <a:solidFill>
                  <a:srgbClr val="000000"/>
                </a:solidFill>
                <a:latin typeface="Gill Sans MT" panose="020B0502020104020203" pitchFamily="34" charset="77"/>
                <a:cs typeface="Gill Sans" panose="020B0502020104020203" pitchFamily="34" charset="-79"/>
              </a:rPr>
              <a:t>Avances y compromisos </a:t>
            </a:r>
          </a:p>
          <a:p>
            <a:pPr marL="342900" indent="-342900" defTabSz="914400">
              <a:buFont typeface="Arial" panose="020B0604020202020204" pitchFamily="34" charset="0"/>
              <a:buChar char="•"/>
            </a:pPr>
            <a:r>
              <a:rPr lang="es-ES_tradnl" altLang="es-MX" sz="2000" dirty="0">
                <a:solidFill>
                  <a:srgbClr val="000000"/>
                </a:solidFill>
                <a:latin typeface="Gill Sans MT" panose="020B0502020104020203" pitchFamily="34" charset="77"/>
                <a:cs typeface="Gill Sans" panose="020B0502020104020203" pitchFamily="34" charset="-79"/>
              </a:rPr>
              <a:t>Integración al Manual</a:t>
            </a:r>
          </a:p>
        </p:txBody>
      </p:sp>
    </p:spTree>
    <p:extLst>
      <p:ext uri="{BB962C8B-B14F-4D97-AF65-F5344CB8AC3E}">
        <p14:creationId xmlns:p14="http://schemas.microsoft.com/office/powerpoint/2010/main" val="39943616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contenido 1">
            <a:extLst>
              <a:ext uri="{FF2B5EF4-FFF2-40B4-BE49-F238E27FC236}">
                <a16:creationId xmlns:a16="http://schemas.microsoft.com/office/drawing/2014/main" id="{98CF99DF-ACE8-674C-A11C-C9DE267B1B97}"/>
              </a:ext>
            </a:extLst>
          </p:cNvPr>
          <p:cNvSpPr>
            <a:spLocks noGrp="1"/>
          </p:cNvSpPr>
          <p:nvPr>
            <p:ph idx="1"/>
          </p:nvPr>
        </p:nvSpPr>
        <p:spPr/>
        <p:txBody>
          <a:bodyPr>
            <a:normAutofit/>
          </a:bodyPr>
          <a:lstStyle/>
          <a:p>
            <a:pPr marL="0" indent="0">
              <a:buNone/>
            </a:pPr>
            <a:r>
              <a:rPr lang="es-MX" i="1" dirty="0"/>
              <a:t>Primera media hora de sesión:</a:t>
            </a:r>
          </a:p>
          <a:p>
            <a:r>
              <a:rPr lang="es-MX" dirty="0"/>
              <a:t>Revisaremos el plan de trabajo para el fortalecimiento institucional de la estrategia financiera.</a:t>
            </a:r>
          </a:p>
          <a:p>
            <a:r>
              <a:rPr lang="es-MX" dirty="0"/>
              <a:t>Fundamentos legales.</a:t>
            </a:r>
          </a:p>
          <a:p>
            <a:r>
              <a:rPr lang="es-MX" dirty="0"/>
              <a:t>Políticas institucionales de finanzas y administración.</a:t>
            </a:r>
          </a:p>
          <a:p>
            <a:pPr marL="0" indent="0">
              <a:buNone/>
            </a:pPr>
            <a:r>
              <a:rPr lang="es-MX" i="1" dirty="0"/>
              <a:t>Segunda hora de sesión:</a:t>
            </a:r>
          </a:p>
          <a:p>
            <a:r>
              <a:rPr lang="es-MX" dirty="0"/>
              <a:t>Formulación de las políticas institucionales de finanzas y administración.</a:t>
            </a:r>
          </a:p>
          <a:p>
            <a:r>
              <a:rPr lang="es-MX" dirty="0"/>
              <a:t>Propuesta de políticas institucionales. ¿aplicable? Decisión de la organización.</a:t>
            </a:r>
          </a:p>
          <a:p>
            <a:r>
              <a:rPr lang="es-MX" dirty="0"/>
              <a:t>Avances y compromisos</a:t>
            </a:r>
          </a:p>
        </p:txBody>
      </p:sp>
      <p:sp>
        <p:nvSpPr>
          <p:cNvPr id="3" name="Marcador de fecha 2">
            <a:extLst>
              <a:ext uri="{FF2B5EF4-FFF2-40B4-BE49-F238E27FC236}">
                <a16:creationId xmlns:a16="http://schemas.microsoft.com/office/drawing/2014/main" id="{5356015B-7802-A046-88BC-03E367E9AD9A}"/>
              </a:ext>
            </a:extLst>
          </p:cNvPr>
          <p:cNvSpPr>
            <a:spLocks noGrp="1"/>
          </p:cNvSpPr>
          <p:nvPr>
            <p:ph type="dt" sz="half" idx="2"/>
          </p:nvPr>
        </p:nvSpPr>
        <p:spPr/>
        <p:txBody>
          <a:bodyPr/>
          <a:lstStyle/>
          <a:p>
            <a:fld id="{414FB1AD-D69E-B741-965A-0BAE826C2FA6}" type="datetime1">
              <a:rPr lang="en-US" smtClean="0"/>
              <a:pPr/>
              <a:t>7/28/20</a:t>
            </a:fld>
            <a:endParaRPr lang="en-US"/>
          </a:p>
        </p:txBody>
      </p:sp>
      <p:sp>
        <p:nvSpPr>
          <p:cNvPr id="4" name="Marcador de pie de página 3">
            <a:extLst>
              <a:ext uri="{FF2B5EF4-FFF2-40B4-BE49-F238E27FC236}">
                <a16:creationId xmlns:a16="http://schemas.microsoft.com/office/drawing/2014/main" id="{99D910C5-2484-DF4C-A1F3-0D03BBED45EB}"/>
              </a:ext>
            </a:extLst>
          </p:cNvPr>
          <p:cNvSpPr>
            <a:spLocks noGrp="1"/>
          </p:cNvSpPr>
          <p:nvPr>
            <p:ph type="ftr" sz="quarter" idx="3"/>
          </p:nvPr>
        </p:nvSpPr>
        <p:spPr/>
        <p:txBody>
          <a:bodyPr/>
          <a:lstStyle/>
          <a:p>
            <a:r>
              <a:rPr lang="en-US"/>
              <a:t>FOOTER GOES HERE</a:t>
            </a:r>
          </a:p>
        </p:txBody>
      </p:sp>
      <p:sp>
        <p:nvSpPr>
          <p:cNvPr id="5" name="Marcador de número de diapositiva 4">
            <a:extLst>
              <a:ext uri="{FF2B5EF4-FFF2-40B4-BE49-F238E27FC236}">
                <a16:creationId xmlns:a16="http://schemas.microsoft.com/office/drawing/2014/main" id="{005E9118-6462-ED49-909E-B2D71FF30D0A}"/>
              </a:ext>
            </a:extLst>
          </p:cNvPr>
          <p:cNvSpPr>
            <a:spLocks noGrp="1"/>
          </p:cNvSpPr>
          <p:nvPr>
            <p:ph type="sldNum" sz="quarter" idx="4"/>
          </p:nvPr>
        </p:nvSpPr>
        <p:spPr/>
        <p:txBody>
          <a:bodyPr/>
          <a:lstStyle/>
          <a:p>
            <a:fld id="{42782948-4DBE-204D-AB9E-B65E067054AE}" type="slidenum">
              <a:rPr lang="en-US" smtClean="0"/>
              <a:pPr/>
              <a:t>4</a:t>
            </a:fld>
            <a:endParaRPr lang="en-US"/>
          </a:p>
        </p:txBody>
      </p:sp>
      <p:sp>
        <p:nvSpPr>
          <p:cNvPr id="6" name="Título 5">
            <a:extLst>
              <a:ext uri="{FF2B5EF4-FFF2-40B4-BE49-F238E27FC236}">
                <a16:creationId xmlns:a16="http://schemas.microsoft.com/office/drawing/2014/main" id="{826C2339-80CA-C84D-93E8-05057433D50D}"/>
              </a:ext>
            </a:extLst>
          </p:cNvPr>
          <p:cNvSpPr>
            <a:spLocks noGrp="1"/>
          </p:cNvSpPr>
          <p:nvPr>
            <p:ph type="title"/>
          </p:nvPr>
        </p:nvSpPr>
        <p:spPr>
          <a:xfrm>
            <a:off x="686104" y="848380"/>
            <a:ext cx="7772400" cy="523220"/>
          </a:xfrm>
        </p:spPr>
        <p:txBody>
          <a:bodyPr/>
          <a:lstStyle/>
          <a:p>
            <a:r>
              <a:rPr lang="es-MX" dirty="0"/>
              <a:t>Estructura de la sesión</a:t>
            </a:r>
          </a:p>
        </p:txBody>
      </p:sp>
    </p:spTree>
    <p:extLst>
      <p:ext uri="{BB962C8B-B14F-4D97-AF65-F5344CB8AC3E}">
        <p14:creationId xmlns:p14="http://schemas.microsoft.com/office/powerpoint/2010/main" val="32390026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fecha 2">
            <a:extLst>
              <a:ext uri="{FF2B5EF4-FFF2-40B4-BE49-F238E27FC236}">
                <a16:creationId xmlns:a16="http://schemas.microsoft.com/office/drawing/2014/main" id="{9E8BEEFC-1FC0-0345-A659-35947B6AC8BF}"/>
              </a:ext>
            </a:extLst>
          </p:cNvPr>
          <p:cNvSpPr>
            <a:spLocks noGrp="1"/>
          </p:cNvSpPr>
          <p:nvPr>
            <p:ph type="dt" sz="half" idx="2"/>
          </p:nvPr>
        </p:nvSpPr>
        <p:spPr/>
        <p:txBody>
          <a:bodyPr/>
          <a:lstStyle/>
          <a:p>
            <a:fld id="{414FB1AD-D69E-B741-965A-0BAE826C2FA6}" type="datetime1">
              <a:rPr lang="en-US" smtClean="0"/>
              <a:pPr/>
              <a:t>7/28/20</a:t>
            </a:fld>
            <a:endParaRPr lang="en-US"/>
          </a:p>
        </p:txBody>
      </p:sp>
      <p:sp>
        <p:nvSpPr>
          <p:cNvPr id="4" name="Marcador de pie de página 3">
            <a:extLst>
              <a:ext uri="{FF2B5EF4-FFF2-40B4-BE49-F238E27FC236}">
                <a16:creationId xmlns:a16="http://schemas.microsoft.com/office/drawing/2014/main" id="{645B02B4-0522-8A42-8CA1-0ED9D466773E}"/>
              </a:ext>
            </a:extLst>
          </p:cNvPr>
          <p:cNvSpPr>
            <a:spLocks noGrp="1"/>
          </p:cNvSpPr>
          <p:nvPr>
            <p:ph type="ftr" sz="quarter" idx="3"/>
          </p:nvPr>
        </p:nvSpPr>
        <p:spPr/>
        <p:txBody>
          <a:bodyPr/>
          <a:lstStyle/>
          <a:p>
            <a:r>
              <a:rPr lang="en-US"/>
              <a:t>FOOTER GOES HERE</a:t>
            </a:r>
          </a:p>
        </p:txBody>
      </p:sp>
      <p:sp>
        <p:nvSpPr>
          <p:cNvPr id="5" name="Marcador de número de diapositiva 4">
            <a:extLst>
              <a:ext uri="{FF2B5EF4-FFF2-40B4-BE49-F238E27FC236}">
                <a16:creationId xmlns:a16="http://schemas.microsoft.com/office/drawing/2014/main" id="{1658B1BA-C907-E143-81E0-B4C2AEE55025}"/>
              </a:ext>
            </a:extLst>
          </p:cNvPr>
          <p:cNvSpPr>
            <a:spLocks noGrp="1"/>
          </p:cNvSpPr>
          <p:nvPr>
            <p:ph type="sldNum" sz="quarter" idx="4"/>
          </p:nvPr>
        </p:nvSpPr>
        <p:spPr/>
        <p:txBody>
          <a:bodyPr/>
          <a:lstStyle/>
          <a:p>
            <a:fld id="{42782948-4DBE-204D-AB9E-B65E067054AE}" type="slidenum">
              <a:rPr lang="en-US" smtClean="0"/>
              <a:pPr/>
              <a:t>5</a:t>
            </a:fld>
            <a:endParaRPr lang="en-US"/>
          </a:p>
        </p:txBody>
      </p:sp>
      <p:sp>
        <p:nvSpPr>
          <p:cNvPr id="6" name="Título 5">
            <a:extLst>
              <a:ext uri="{FF2B5EF4-FFF2-40B4-BE49-F238E27FC236}">
                <a16:creationId xmlns:a16="http://schemas.microsoft.com/office/drawing/2014/main" id="{3EB72E2B-080F-A54E-81E9-F33BBD404C61}"/>
              </a:ext>
            </a:extLst>
          </p:cNvPr>
          <p:cNvSpPr>
            <a:spLocks noGrp="1"/>
          </p:cNvSpPr>
          <p:nvPr>
            <p:ph type="title"/>
          </p:nvPr>
        </p:nvSpPr>
        <p:spPr>
          <a:xfrm>
            <a:off x="686104" y="479048"/>
            <a:ext cx="7772400" cy="892552"/>
          </a:xfrm>
        </p:spPr>
        <p:txBody>
          <a:bodyPr/>
          <a:lstStyle/>
          <a:p>
            <a:r>
              <a:rPr lang="es-MX" dirty="0"/>
              <a:t>Fundamentos legales</a:t>
            </a:r>
            <a:br>
              <a:rPr lang="es-MX" dirty="0"/>
            </a:br>
            <a:r>
              <a:rPr lang="es-MX" sz="2400" i="1" dirty="0"/>
              <a:t>Obligaciones fiscales</a:t>
            </a:r>
            <a:endParaRPr lang="es-MX" i="1" dirty="0"/>
          </a:p>
        </p:txBody>
      </p:sp>
      <p:graphicFrame>
        <p:nvGraphicFramePr>
          <p:cNvPr id="7" name="Tabla 6">
            <a:extLst>
              <a:ext uri="{FF2B5EF4-FFF2-40B4-BE49-F238E27FC236}">
                <a16:creationId xmlns:a16="http://schemas.microsoft.com/office/drawing/2014/main" id="{F0485118-F4FB-6C45-AD12-C6C0488F9335}"/>
              </a:ext>
            </a:extLst>
          </p:cNvPr>
          <p:cNvGraphicFramePr>
            <a:graphicFrameLocks noGrp="1"/>
          </p:cNvGraphicFramePr>
          <p:nvPr>
            <p:extLst>
              <p:ext uri="{D42A27DB-BD31-4B8C-83A1-F6EECF244321}">
                <p14:modId xmlns:p14="http://schemas.microsoft.com/office/powerpoint/2010/main" val="2595467990"/>
              </p:ext>
            </p:extLst>
          </p:nvPr>
        </p:nvGraphicFramePr>
        <p:xfrm>
          <a:off x="762304" y="1524004"/>
          <a:ext cx="7696200" cy="4996930"/>
        </p:xfrm>
        <a:graphic>
          <a:graphicData uri="http://schemas.openxmlformats.org/drawingml/2006/table">
            <a:tbl>
              <a:tblPr firstRow="1" firstCol="1" bandRow="1">
                <a:tableStyleId>{5C22544A-7EE6-4342-B048-85BDC9FD1C3A}</a:tableStyleId>
              </a:tblPr>
              <a:tblGrid>
                <a:gridCol w="1887676">
                  <a:extLst>
                    <a:ext uri="{9D8B030D-6E8A-4147-A177-3AD203B41FA5}">
                      <a16:colId xmlns:a16="http://schemas.microsoft.com/office/drawing/2014/main" val="3890203738"/>
                    </a:ext>
                  </a:extLst>
                </a:gridCol>
                <a:gridCol w="1597264">
                  <a:extLst>
                    <a:ext uri="{9D8B030D-6E8A-4147-A177-3AD203B41FA5}">
                      <a16:colId xmlns:a16="http://schemas.microsoft.com/office/drawing/2014/main" val="2218041717"/>
                    </a:ext>
                  </a:extLst>
                </a:gridCol>
                <a:gridCol w="1089044">
                  <a:extLst>
                    <a:ext uri="{9D8B030D-6E8A-4147-A177-3AD203B41FA5}">
                      <a16:colId xmlns:a16="http://schemas.microsoft.com/office/drawing/2014/main" val="1200544005"/>
                    </a:ext>
                  </a:extLst>
                </a:gridCol>
                <a:gridCol w="3122216">
                  <a:extLst>
                    <a:ext uri="{9D8B030D-6E8A-4147-A177-3AD203B41FA5}">
                      <a16:colId xmlns:a16="http://schemas.microsoft.com/office/drawing/2014/main" val="2469956812"/>
                    </a:ext>
                  </a:extLst>
                </a:gridCol>
              </a:tblGrid>
              <a:tr h="257348">
                <a:tc>
                  <a:txBody>
                    <a:bodyPr/>
                    <a:lstStyle/>
                    <a:p>
                      <a:pPr algn="ctr"/>
                      <a:r>
                        <a:rPr lang="es-MX" sz="800">
                          <a:effectLst/>
                        </a:rPr>
                        <a:t>SECRETARIA O DEPENDENCIA</a:t>
                      </a:r>
                      <a:endParaRPr lang="es-MX" sz="1050">
                        <a:effectLst/>
                        <a:latin typeface="Times New Roman" panose="02020603050405020304" pitchFamily="18" charset="0"/>
                        <a:ea typeface="Times New Roman" panose="02020603050405020304" pitchFamily="18" charset="0"/>
                      </a:endParaRPr>
                    </a:p>
                  </a:txBody>
                  <a:tcPr marL="59499" marR="59499" marT="0" marB="0" anchor="ctr"/>
                </a:tc>
                <a:tc>
                  <a:txBody>
                    <a:bodyPr/>
                    <a:lstStyle/>
                    <a:p>
                      <a:pPr algn="ctr"/>
                      <a:r>
                        <a:rPr lang="es-MX" sz="800">
                          <a:effectLst/>
                        </a:rPr>
                        <a:t>OBLIGACION</a:t>
                      </a:r>
                      <a:endParaRPr lang="es-MX" sz="1050">
                        <a:effectLst/>
                        <a:latin typeface="Times New Roman" panose="02020603050405020304" pitchFamily="18" charset="0"/>
                        <a:ea typeface="Times New Roman" panose="02020603050405020304" pitchFamily="18" charset="0"/>
                      </a:endParaRPr>
                    </a:p>
                  </a:txBody>
                  <a:tcPr marL="59499" marR="59499" marT="0" marB="0" anchor="ctr"/>
                </a:tc>
                <a:tc>
                  <a:txBody>
                    <a:bodyPr/>
                    <a:lstStyle/>
                    <a:p>
                      <a:pPr algn="ctr"/>
                      <a:r>
                        <a:rPr lang="es-MX" sz="800">
                          <a:effectLst/>
                        </a:rPr>
                        <a:t>FECHA</a:t>
                      </a:r>
                      <a:endParaRPr lang="es-MX" sz="1050">
                        <a:effectLst/>
                        <a:latin typeface="Times New Roman" panose="02020603050405020304" pitchFamily="18" charset="0"/>
                        <a:ea typeface="Times New Roman" panose="02020603050405020304" pitchFamily="18" charset="0"/>
                      </a:endParaRPr>
                    </a:p>
                  </a:txBody>
                  <a:tcPr marL="59499" marR="59499" marT="0" marB="0" anchor="ctr"/>
                </a:tc>
                <a:tc>
                  <a:txBody>
                    <a:bodyPr/>
                    <a:lstStyle/>
                    <a:p>
                      <a:pPr algn="ctr"/>
                      <a:r>
                        <a:rPr lang="es-MX" sz="800">
                          <a:effectLst/>
                        </a:rPr>
                        <a:t>CONCEPTOS</a:t>
                      </a:r>
                      <a:endParaRPr lang="es-MX" sz="1050">
                        <a:effectLst/>
                        <a:latin typeface="Times New Roman" panose="02020603050405020304" pitchFamily="18" charset="0"/>
                        <a:ea typeface="Times New Roman" panose="02020603050405020304" pitchFamily="18" charset="0"/>
                      </a:endParaRPr>
                    </a:p>
                  </a:txBody>
                  <a:tcPr marL="59499" marR="59499" marT="0" marB="0" anchor="ctr"/>
                </a:tc>
                <a:extLst>
                  <a:ext uri="{0D108BD9-81ED-4DB2-BD59-A6C34878D82A}">
                    <a16:rowId xmlns:a16="http://schemas.microsoft.com/office/drawing/2014/main" val="644679105"/>
                  </a:ext>
                </a:extLst>
              </a:tr>
              <a:tr h="1415413">
                <a:tc rowSpan="11">
                  <a:txBody>
                    <a:bodyPr/>
                    <a:lstStyle/>
                    <a:p>
                      <a:r>
                        <a:rPr lang="es-MX" sz="800" dirty="0">
                          <a:effectLst/>
                        </a:rPr>
                        <a:t>Secretaría de Hacienda y crédito Público</a:t>
                      </a:r>
                      <a:endParaRPr lang="es-MX" sz="1050" dirty="0">
                        <a:effectLst/>
                      </a:endParaRPr>
                    </a:p>
                    <a:p>
                      <a:r>
                        <a:rPr lang="es-MX" sz="800" dirty="0">
                          <a:effectLst/>
                        </a:rPr>
                        <a:t> </a:t>
                      </a:r>
                      <a:endParaRPr lang="es-MX" sz="1050" dirty="0">
                        <a:effectLst/>
                      </a:endParaRPr>
                    </a:p>
                    <a:p>
                      <a:r>
                        <a:rPr lang="es-MX" sz="800" dirty="0">
                          <a:effectLst/>
                        </a:rPr>
                        <a:t>Sistema de Administración Tributaria</a:t>
                      </a:r>
                      <a:endParaRPr lang="es-MX" sz="1050" dirty="0">
                        <a:effectLst/>
                      </a:endParaRPr>
                    </a:p>
                    <a:p>
                      <a:r>
                        <a:rPr lang="es-MX" sz="800" dirty="0">
                          <a:effectLst/>
                        </a:rPr>
                        <a:t>(SAT)</a:t>
                      </a:r>
                      <a:endParaRPr lang="es-MX" sz="1050" dirty="0">
                        <a:effectLst/>
                        <a:latin typeface="Times New Roman" panose="02020603050405020304" pitchFamily="18" charset="0"/>
                        <a:ea typeface="Times New Roman" panose="02020603050405020304" pitchFamily="18" charset="0"/>
                      </a:endParaRPr>
                    </a:p>
                  </a:txBody>
                  <a:tcPr marL="59499" marR="59499" marT="0" marB="0" anchor="ctr"/>
                </a:tc>
                <a:tc>
                  <a:txBody>
                    <a:bodyPr/>
                    <a:lstStyle/>
                    <a:p>
                      <a:r>
                        <a:rPr lang="es-MX" sz="800">
                          <a:effectLst/>
                        </a:rPr>
                        <a:t> </a:t>
                      </a:r>
                      <a:endParaRPr lang="es-MX" sz="1050">
                        <a:effectLst/>
                      </a:endParaRPr>
                    </a:p>
                    <a:p>
                      <a:r>
                        <a:rPr lang="es-MX" sz="800">
                          <a:effectLst/>
                        </a:rPr>
                        <a:t> </a:t>
                      </a:r>
                      <a:endParaRPr lang="es-MX" sz="1050">
                        <a:effectLst/>
                      </a:endParaRPr>
                    </a:p>
                    <a:p>
                      <a:r>
                        <a:rPr lang="es-MX" sz="800">
                          <a:effectLst/>
                        </a:rPr>
                        <a:t> </a:t>
                      </a:r>
                      <a:endParaRPr lang="es-MX" sz="1050">
                        <a:effectLst/>
                      </a:endParaRPr>
                    </a:p>
                    <a:p>
                      <a:r>
                        <a:rPr lang="es-MX" sz="800">
                          <a:effectLst/>
                        </a:rPr>
                        <a:t>Pagos Referenciados</a:t>
                      </a:r>
                      <a:endParaRPr lang="es-MX" sz="1050">
                        <a:effectLst/>
                        <a:latin typeface="Times New Roman" panose="02020603050405020304" pitchFamily="18" charset="0"/>
                        <a:ea typeface="Times New Roman" panose="02020603050405020304" pitchFamily="18" charset="0"/>
                      </a:endParaRPr>
                    </a:p>
                  </a:txBody>
                  <a:tcPr marL="59499" marR="59499" marT="0" marB="0" anchor="ctr"/>
                </a:tc>
                <a:tc>
                  <a:txBody>
                    <a:bodyPr/>
                    <a:lstStyle/>
                    <a:p>
                      <a:r>
                        <a:rPr lang="es-MX" sz="800">
                          <a:effectLst/>
                        </a:rPr>
                        <a:t> </a:t>
                      </a:r>
                      <a:endParaRPr lang="es-MX" sz="1050">
                        <a:effectLst/>
                      </a:endParaRPr>
                    </a:p>
                    <a:p>
                      <a:r>
                        <a:rPr lang="es-MX" sz="800">
                          <a:effectLst/>
                        </a:rPr>
                        <a:t> </a:t>
                      </a:r>
                      <a:endParaRPr lang="es-MX" sz="1050">
                        <a:effectLst/>
                      </a:endParaRPr>
                    </a:p>
                    <a:p>
                      <a:r>
                        <a:rPr lang="es-MX" sz="800">
                          <a:effectLst/>
                        </a:rPr>
                        <a:t> </a:t>
                      </a:r>
                      <a:endParaRPr lang="es-MX" sz="1050">
                        <a:effectLst/>
                      </a:endParaRPr>
                    </a:p>
                    <a:p>
                      <a:r>
                        <a:rPr lang="es-MX" sz="800">
                          <a:effectLst/>
                        </a:rPr>
                        <a:t>Día 17 de cada mes</a:t>
                      </a:r>
                      <a:endParaRPr lang="es-MX" sz="1050">
                        <a:effectLst/>
                        <a:latin typeface="Times New Roman" panose="02020603050405020304" pitchFamily="18" charset="0"/>
                        <a:ea typeface="Times New Roman" panose="02020603050405020304" pitchFamily="18" charset="0"/>
                      </a:endParaRPr>
                    </a:p>
                  </a:txBody>
                  <a:tcPr marL="59499" marR="59499" marT="0" marB="0" anchor="ctr"/>
                </a:tc>
                <a:tc>
                  <a:txBody>
                    <a:bodyPr/>
                    <a:lstStyle/>
                    <a:p>
                      <a:r>
                        <a:rPr lang="es-MX" sz="800">
                          <a:effectLst/>
                        </a:rPr>
                        <a:t>RETENCIONES A TERCEROS:</a:t>
                      </a:r>
                      <a:endParaRPr lang="es-MX" sz="1050">
                        <a:effectLst/>
                      </a:endParaRPr>
                    </a:p>
                    <a:p>
                      <a:r>
                        <a:rPr lang="es-MX" sz="800">
                          <a:effectLst/>
                        </a:rPr>
                        <a:t>ISR de Salarios</a:t>
                      </a:r>
                      <a:endParaRPr lang="es-MX" sz="1050">
                        <a:effectLst/>
                      </a:endParaRPr>
                    </a:p>
                    <a:p>
                      <a:r>
                        <a:rPr lang="es-MX" sz="800">
                          <a:effectLst/>
                        </a:rPr>
                        <a:t>ISR de Asimilables</a:t>
                      </a:r>
                      <a:endParaRPr lang="es-MX" sz="1050">
                        <a:effectLst/>
                      </a:endParaRPr>
                    </a:p>
                    <a:p>
                      <a:r>
                        <a:rPr lang="es-MX" sz="800">
                          <a:effectLst/>
                        </a:rPr>
                        <a:t>ISR de Arrendamiento</a:t>
                      </a:r>
                      <a:endParaRPr lang="es-MX" sz="1050">
                        <a:effectLst/>
                      </a:endParaRPr>
                    </a:p>
                    <a:p>
                      <a:r>
                        <a:rPr lang="es-MX" sz="800">
                          <a:effectLst/>
                        </a:rPr>
                        <a:t>ISR de Honorarios</a:t>
                      </a:r>
                      <a:endParaRPr lang="es-MX" sz="1050">
                        <a:effectLst/>
                      </a:endParaRPr>
                    </a:p>
                    <a:p>
                      <a:r>
                        <a:rPr lang="es-MX" sz="800">
                          <a:effectLst/>
                        </a:rPr>
                        <a:t>IVA de Arrendamiento</a:t>
                      </a:r>
                      <a:endParaRPr lang="es-MX" sz="1050">
                        <a:effectLst/>
                      </a:endParaRPr>
                    </a:p>
                    <a:p>
                      <a:r>
                        <a:rPr lang="es-MX" sz="800">
                          <a:effectLst/>
                        </a:rPr>
                        <a:t>IVA de Honorarios</a:t>
                      </a:r>
                      <a:endParaRPr lang="es-MX" sz="1050">
                        <a:effectLst/>
                      </a:endParaRPr>
                    </a:p>
                    <a:p>
                      <a:r>
                        <a:rPr lang="es-MX" sz="800">
                          <a:effectLst/>
                        </a:rPr>
                        <a:t>IVA de Fletes</a:t>
                      </a:r>
                      <a:endParaRPr lang="es-MX" sz="1050">
                        <a:effectLst/>
                      </a:endParaRPr>
                    </a:p>
                    <a:p>
                      <a:r>
                        <a:rPr lang="es-MX" sz="800">
                          <a:effectLst/>
                        </a:rPr>
                        <a:t>IMPUESTOS PROPIOS:</a:t>
                      </a:r>
                      <a:endParaRPr lang="es-MX" sz="1050">
                        <a:effectLst/>
                      </a:endParaRPr>
                    </a:p>
                    <a:p>
                      <a:r>
                        <a:rPr lang="es-MX" sz="800">
                          <a:effectLst/>
                        </a:rPr>
                        <a:t>ISR por no deducibles</a:t>
                      </a:r>
                      <a:endParaRPr lang="es-MX" sz="1050">
                        <a:effectLst/>
                      </a:endParaRPr>
                    </a:p>
                    <a:p>
                      <a:r>
                        <a:rPr lang="es-MX" sz="800">
                          <a:effectLst/>
                        </a:rPr>
                        <a:t>IVA Propio</a:t>
                      </a:r>
                      <a:endParaRPr lang="es-MX" sz="1050">
                        <a:effectLst/>
                        <a:latin typeface="Times New Roman" panose="02020603050405020304" pitchFamily="18" charset="0"/>
                        <a:ea typeface="Times New Roman" panose="02020603050405020304" pitchFamily="18" charset="0"/>
                      </a:endParaRPr>
                    </a:p>
                  </a:txBody>
                  <a:tcPr marL="59499" marR="59499" marT="0" marB="0" anchor="ctr"/>
                </a:tc>
                <a:extLst>
                  <a:ext uri="{0D108BD9-81ED-4DB2-BD59-A6C34878D82A}">
                    <a16:rowId xmlns:a16="http://schemas.microsoft.com/office/drawing/2014/main" val="2897614752"/>
                  </a:ext>
                </a:extLst>
              </a:tr>
              <a:tr h="386021">
                <a:tc vMerge="1">
                  <a:txBody>
                    <a:bodyPr/>
                    <a:lstStyle/>
                    <a:p>
                      <a:endParaRPr lang="es-MX"/>
                    </a:p>
                  </a:txBody>
                  <a:tcPr/>
                </a:tc>
                <a:tc>
                  <a:txBody>
                    <a:bodyPr/>
                    <a:lstStyle/>
                    <a:p>
                      <a:r>
                        <a:rPr lang="es-MX" sz="800">
                          <a:effectLst/>
                        </a:rPr>
                        <a:t>Informe de Operaciones Vulnerables.</a:t>
                      </a:r>
                      <a:endParaRPr lang="es-MX" sz="1050">
                        <a:effectLst/>
                        <a:latin typeface="Times New Roman" panose="02020603050405020304" pitchFamily="18" charset="0"/>
                        <a:ea typeface="Times New Roman" panose="02020603050405020304" pitchFamily="18" charset="0"/>
                      </a:endParaRPr>
                    </a:p>
                  </a:txBody>
                  <a:tcPr marL="59499" marR="59499" marT="0" marB="0" anchor="ctr"/>
                </a:tc>
                <a:tc>
                  <a:txBody>
                    <a:bodyPr/>
                    <a:lstStyle/>
                    <a:p>
                      <a:r>
                        <a:rPr lang="es-MX" sz="800">
                          <a:effectLst/>
                        </a:rPr>
                        <a:t>Día 17 de cada mes</a:t>
                      </a:r>
                      <a:endParaRPr lang="es-MX" sz="1050">
                        <a:effectLst/>
                        <a:latin typeface="Times New Roman" panose="02020603050405020304" pitchFamily="18" charset="0"/>
                        <a:ea typeface="Times New Roman" panose="02020603050405020304" pitchFamily="18" charset="0"/>
                      </a:endParaRPr>
                    </a:p>
                  </a:txBody>
                  <a:tcPr marL="59499" marR="59499" marT="0" marB="0" anchor="ctr"/>
                </a:tc>
                <a:tc>
                  <a:txBody>
                    <a:bodyPr/>
                    <a:lstStyle/>
                    <a:p>
                      <a:r>
                        <a:rPr lang="es-MX" sz="800">
                          <a:effectLst/>
                        </a:rPr>
                        <a:t>Ley de Antilavado de Dinero (LFPIORPI)</a:t>
                      </a:r>
                      <a:endParaRPr lang="es-MX" sz="1050">
                        <a:effectLst/>
                        <a:latin typeface="Times New Roman" panose="02020603050405020304" pitchFamily="18" charset="0"/>
                        <a:ea typeface="Times New Roman" panose="02020603050405020304" pitchFamily="18" charset="0"/>
                      </a:endParaRPr>
                    </a:p>
                  </a:txBody>
                  <a:tcPr marL="59499" marR="59499" marT="0" marB="0" anchor="ctr"/>
                </a:tc>
                <a:extLst>
                  <a:ext uri="{0D108BD9-81ED-4DB2-BD59-A6C34878D82A}">
                    <a16:rowId xmlns:a16="http://schemas.microsoft.com/office/drawing/2014/main" val="2515003211"/>
                  </a:ext>
                </a:extLst>
              </a:tr>
              <a:tr h="816668">
                <a:tc vMerge="1">
                  <a:txBody>
                    <a:bodyPr/>
                    <a:lstStyle/>
                    <a:p>
                      <a:endParaRPr lang="es-MX"/>
                    </a:p>
                  </a:txBody>
                  <a:tcPr/>
                </a:tc>
                <a:tc>
                  <a:txBody>
                    <a:bodyPr/>
                    <a:lstStyle/>
                    <a:p>
                      <a:r>
                        <a:rPr lang="es-MX" sz="800">
                          <a:effectLst/>
                        </a:rPr>
                        <a:t>Informativa con partes relacionadas al servicio y bienes recibidos en donación </a:t>
                      </a:r>
                      <a:endParaRPr lang="es-MX" sz="1050">
                        <a:effectLst/>
                        <a:latin typeface="Times New Roman" panose="02020603050405020304" pitchFamily="18" charset="0"/>
                        <a:ea typeface="Times New Roman" panose="02020603050405020304" pitchFamily="18" charset="0"/>
                      </a:endParaRPr>
                    </a:p>
                  </a:txBody>
                  <a:tcPr marL="59499" marR="59499" marT="0" marB="0" anchor="ctr"/>
                </a:tc>
                <a:tc>
                  <a:txBody>
                    <a:bodyPr/>
                    <a:lstStyle/>
                    <a:p>
                      <a:r>
                        <a:rPr lang="es-MX" sz="800">
                          <a:effectLst/>
                        </a:rPr>
                        <a:t>Día 17 de cada mes</a:t>
                      </a:r>
                      <a:endParaRPr lang="es-MX" sz="1050" dirty="0">
                        <a:effectLst/>
                        <a:latin typeface="Times New Roman" panose="02020603050405020304" pitchFamily="18" charset="0"/>
                        <a:ea typeface="Times New Roman" panose="02020603050405020304" pitchFamily="18" charset="0"/>
                      </a:endParaRPr>
                    </a:p>
                  </a:txBody>
                  <a:tcPr marL="59499" marR="59499" marT="0" marB="0" anchor="ctr"/>
                </a:tc>
                <a:tc>
                  <a:txBody>
                    <a:bodyPr/>
                    <a:lstStyle/>
                    <a:p>
                      <a:r>
                        <a:rPr lang="es-MX" sz="800">
                          <a:effectLst/>
                        </a:rPr>
                        <a:t>Partes relacionadas y Donaciones en bienes y servicios </a:t>
                      </a:r>
                      <a:endParaRPr lang="es-MX" sz="1050" dirty="0">
                        <a:effectLst/>
                        <a:latin typeface="Times New Roman" panose="02020603050405020304" pitchFamily="18" charset="0"/>
                        <a:ea typeface="Times New Roman" panose="02020603050405020304" pitchFamily="18" charset="0"/>
                      </a:endParaRPr>
                    </a:p>
                  </a:txBody>
                  <a:tcPr marL="59499" marR="59499" marT="0" marB="0" anchor="ctr"/>
                </a:tc>
                <a:extLst>
                  <a:ext uri="{0D108BD9-81ED-4DB2-BD59-A6C34878D82A}">
                    <a16:rowId xmlns:a16="http://schemas.microsoft.com/office/drawing/2014/main" val="4048129463"/>
                  </a:ext>
                </a:extLst>
              </a:tr>
              <a:tr h="128673">
                <a:tc vMerge="1">
                  <a:txBody>
                    <a:bodyPr/>
                    <a:lstStyle/>
                    <a:p>
                      <a:endParaRPr lang="es-MX"/>
                    </a:p>
                  </a:txBody>
                  <a:tcPr/>
                </a:tc>
                <a:tc>
                  <a:txBody>
                    <a:bodyPr/>
                    <a:lstStyle/>
                    <a:p>
                      <a:r>
                        <a:rPr lang="es-MX" sz="800">
                          <a:effectLst/>
                        </a:rPr>
                        <a:t>DIOT</a:t>
                      </a:r>
                      <a:endParaRPr lang="es-MX" sz="1050">
                        <a:effectLst/>
                        <a:latin typeface="Times New Roman" panose="02020603050405020304" pitchFamily="18" charset="0"/>
                        <a:ea typeface="Times New Roman" panose="02020603050405020304" pitchFamily="18" charset="0"/>
                      </a:endParaRPr>
                    </a:p>
                  </a:txBody>
                  <a:tcPr marL="59499" marR="59499" marT="0" marB="0" anchor="ctr"/>
                </a:tc>
                <a:tc>
                  <a:txBody>
                    <a:bodyPr/>
                    <a:lstStyle/>
                    <a:p>
                      <a:r>
                        <a:rPr lang="es-MX" sz="800">
                          <a:effectLst/>
                        </a:rPr>
                        <a:t>Día 17 de cada mes</a:t>
                      </a:r>
                      <a:endParaRPr lang="es-MX" sz="1050">
                        <a:effectLst/>
                        <a:latin typeface="Times New Roman" panose="02020603050405020304" pitchFamily="18" charset="0"/>
                        <a:ea typeface="Times New Roman" panose="02020603050405020304" pitchFamily="18" charset="0"/>
                      </a:endParaRPr>
                    </a:p>
                  </a:txBody>
                  <a:tcPr marL="59499" marR="59499" marT="0" marB="0" anchor="ctr"/>
                </a:tc>
                <a:tc>
                  <a:txBody>
                    <a:bodyPr/>
                    <a:lstStyle/>
                    <a:p>
                      <a:r>
                        <a:rPr lang="es-MX" sz="800">
                          <a:effectLst/>
                        </a:rPr>
                        <a:t>Declaración de Gastos de IVA </a:t>
                      </a:r>
                      <a:endParaRPr lang="es-MX" sz="1050">
                        <a:effectLst/>
                        <a:latin typeface="Times New Roman" panose="02020603050405020304" pitchFamily="18" charset="0"/>
                        <a:ea typeface="Times New Roman" panose="02020603050405020304" pitchFamily="18" charset="0"/>
                      </a:endParaRPr>
                    </a:p>
                  </a:txBody>
                  <a:tcPr marL="59499" marR="59499" marT="0" marB="0" anchor="ctr"/>
                </a:tc>
                <a:extLst>
                  <a:ext uri="{0D108BD9-81ED-4DB2-BD59-A6C34878D82A}">
                    <a16:rowId xmlns:a16="http://schemas.microsoft.com/office/drawing/2014/main" val="2672296136"/>
                  </a:ext>
                </a:extLst>
              </a:tr>
              <a:tr h="257348">
                <a:tc vMerge="1">
                  <a:txBody>
                    <a:bodyPr/>
                    <a:lstStyle/>
                    <a:p>
                      <a:endParaRPr lang="es-MX"/>
                    </a:p>
                  </a:txBody>
                  <a:tcPr/>
                </a:tc>
                <a:tc>
                  <a:txBody>
                    <a:bodyPr/>
                    <a:lstStyle/>
                    <a:p>
                      <a:r>
                        <a:rPr lang="es-MX" sz="800">
                          <a:effectLst/>
                        </a:rPr>
                        <a:t>Opinión de Cumplimiento </a:t>
                      </a:r>
                      <a:endParaRPr lang="es-MX" sz="1050">
                        <a:effectLst/>
                        <a:latin typeface="Times New Roman" panose="02020603050405020304" pitchFamily="18" charset="0"/>
                        <a:ea typeface="Times New Roman" panose="02020603050405020304" pitchFamily="18" charset="0"/>
                      </a:endParaRPr>
                    </a:p>
                  </a:txBody>
                  <a:tcPr marL="59499" marR="59499" marT="0" marB="0" anchor="ctr"/>
                </a:tc>
                <a:tc>
                  <a:txBody>
                    <a:bodyPr/>
                    <a:lstStyle/>
                    <a:p>
                      <a:r>
                        <a:rPr lang="es-MX" sz="800">
                          <a:effectLst/>
                        </a:rPr>
                        <a:t>Día 31 de cada mes</a:t>
                      </a:r>
                      <a:endParaRPr lang="es-MX" sz="1050">
                        <a:effectLst/>
                        <a:latin typeface="Times New Roman" panose="02020603050405020304" pitchFamily="18" charset="0"/>
                        <a:ea typeface="Times New Roman" panose="02020603050405020304" pitchFamily="18" charset="0"/>
                      </a:endParaRPr>
                    </a:p>
                  </a:txBody>
                  <a:tcPr marL="59499" marR="59499" marT="0" marB="0" anchor="ctr"/>
                </a:tc>
                <a:tc>
                  <a:txBody>
                    <a:bodyPr/>
                    <a:lstStyle/>
                    <a:p>
                      <a:r>
                        <a:rPr lang="es-MX" sz="800">
                          <a:effectLst/>
                        </a:rPr>
                        <a:t>Opinión Favorable</a:t>
                      </a:r>
                      <a:endParaRPr lang="es-MX" sz="1050">
                        <a:effectLst/>
                      </a:endParaRPr>
                    </a:p>
                    <a:p>
                      <a:r>
                        <a:rPr lang="es-MX" sz="800">
                          <a:effectLst/>
                        </a:rPr>
                        <a:t> </a:t>
                      </a:r>
                      <a:endParaRPr lang="es-MX" sz="1050">
                        <a:effectLst/>
                        <a:latin typeface="Times New Roman" panose="02020603050405020304" pitchFamily="18" charset="0"/>
                        <a:ea typeface="Times New Roman" panose="02020603050405020304" pitchFamily="18" charset="0"/>
                      </a:endParaRPr>
                    </a:p>
                  </a:txBody>
                  <a:tcPr marL="59499" marR="59499" marT="0" marB="0" anchor="ctr"/>
                </a:tc>
                <a:extLst>
                  <a:ext uri="{0D108BD9-81ED-4DB2-BD59-A6C34878D82A}">
                    <a16:rowId xmlns:a16="http://schemas.microsoft.com/office/drawing/2014/main" val="2093758086"/>
                  </a:ext>
                </a:extLst>
              </a:tr>
              <a:tr h="128673">
                <a:tc vMerge="1">
                  <a:txBody>
                    <a:bodyPr/>
                    <a:lstStyle/>
                    <a:p>
                      <a:endParaRPr lang="es-MX"/>
                    </a:p>
                  </a:txBody>
                  <a:tcPr/>
                </a:tc>
                <a:tc>
                  <a:txBody>
                    <a:bodyPr/>
                    <a:lstStyle/>
                    <a:p>
                      <a:r>
                        <a:rPr lang="es-MX" sz="800">
                          <a:effectLst/>
                        </a:rPr>
                        <a:t> </a:t>
                      </a:r>
                      <a:endParaRPr lang="es-MX" sz="1050">
                        <a:effectLst/>
                        <a:latin typeface="Times New Roman" panose="02020603050405020304" pitchFamily="18" charset="0"/>
                        <a:ea typeface="Times New Roman" panose="02020603050405020304" pitchFamily="18" charset="0"/>
                      </a:endParaRPr>
                    </a:p>
                  </a:txBody>
                  <a:tcPr marL="59499" marR="59499" marT="0" marB="0" anchor="ctr"/>
                </a:tc>
                <a:tc>
                  <a:txBody>
                    <a:bodyPr/>
                    <a:lstStyle/>
                    <a:p>
                      <a:r>
                        <a:rPr lang="es-MX" sz="800">
                          <a:effectLst/>
                        </a:rPr>
                        <a:t> </a:t>
                      </a:r>
                      <a:endParaRPr lang="es-MX" sz="1050">
                        <a:effectLst/>
                        <a:latin typeface="Times New Roman" panose="02020603050405020304" pitchFamily="18" charset="0"/>
                        <a:ea typeface="Times New Roman" panose="02020603050405020304" pitchFamily="18" charset="0"/>
                      </a:endParaRPr>
                    </a:p>
                  </a:txBody>
                  <a:tcPr marL="59499" marR="59499" marT="0" marB="0" anchor="ctr"/>
                </a:tc>
                <a:tc>
                  <a:txBody>
                    <a:bodyPr/>
                    <a:lstStyle/>
                    <a:p>
                      <a:r>
                        <a:rPr lang="es-MX" sz="800">
                          <a:effectLst/>
                        </a:rPr>
                        <a:t> </a:t>
                      </a:r>
                      <a:endParaRPr lang="es-MX" sz="1050">
                        <a:effectLst/>
                        <a:latin typeface="Times New Roman" panose="02020603050405020304" pitchFamily="18" charset="0"/>
                        <a:ea typeface="Times New Roman" panose="02020603050405020304" pitchFamily="18" charset="0"/>
                      </a:endParaRPr>
                    </a:p>
                  </a:txBody>
                  <a:tcPr marL="59499" marR="59499" marT="0" marB="0" anchor="ctr"/>
                </a:tc>
                <a:extLst>
                  <a:ext uri="{0D108BD9-81ED-4DB2-BD59-A6C34878D82A}">
                    <a16:rowId xmlns:a16="http://schemas.microsoft.com/office/drawing/2014/main" val="1464406411"/>
                  </a:ext>
                </a:extLst>
              </a:tr>
              <a:tr h="386021">
                <a:tc vMerge="1">
                  <a:txBody>
                    <a:bodyPr/>
                    <a:lstStyle/>
                    <a:p>
                      <a:endParaRPr lang="es-MX"/>
                    </a:p>
                  </a:txBody>
                  <a:tcPr/>
                </a:tc>
                <a:tc>
                  <a:txBody>
                    <a:bodyPr/>
                    <a:lstStyle/>
                    <a:p>
                      <a:r>
                        <a:rPr lang="es-MX" sz="800">
                          <a:effectLst/>
                        </a:rPr>
                        <a:t>Declaración Informativa</a:t>
                      </a:r>
                      <a:endParaRPr lang="es-MX" sz="1050">
                        <a:effectLst/>
                      </a:endParaRPr>
                    </a:p>
                    <a:p>
                      <a:r>
                        <a:rPr lang="es-MX" sz="800">
                          <a:effectLst/>
                        </a:rPr>
                        <a:t> </a:t>
                      </a:r>
                      <a:endParaRPr lang="es-MX" sz="1050">
                        <a:effectLst/>
                        <a:latin typeface="Times New Roman" panose="02020603050405020304" pitchFamily="18" charset="0"/>
                        <a:ea typeface="Times New Roman" panose="02020603050405020304" pitchFamily="18" charset="0"/>
                      </a:endParaRPr>
                    </a:p>
                  </a:txBody>
                  <a:tcPr marL="59499" marR="59499" marT="0" marB="0" anchor="ctr"/>
                </a:tc>
                <a:tc>
                  <a:txBody>
                    <a:bodyPr/>
                    <a:lstStyle/>
                    <a:p>
                      <a:r>
                        <a:rPr lang="es-MX" sz="800" dirty="0">
                          <a:effectLst/>
                        </a:rPr>
                        <a:t>Día 15 de febrero</a:t>
                      </a:r>
                      <a:endParaRPr lang="es-MX" sz="1050" dirty="0">
                        <a:effectLst/>
                        <a:latin typeface="Times New Roman" panose="02020603050405020304" pitchFamily="18" charset="0"/>
                        <a:ea typeface="Times New Roman" panose="02020603050405020304" pitchFamily="18" charset="0"/>
                      </a:endParaRPr>
                    </a:p>
                  </a:txBody>
                  <a:tcPr marL="59499" marR="59499" marT="0" marB="0" anchor="ctr"/>
                </a:tc>
                <a:tc>
                  <a:txBody>
                    <a:bodyPr/>
                    <a:lstStyle/>
                    <a:p>
                      <a:r>
                        <a:rPr lang="es-MX" sz="800" dirty="0">
                          <a:effectLst/>
                        </a:rPr>
                        <a:t>Donativos otorgados a otras donatarias </a:t>
                      </a:r>
                      <a:endParaRPr lang="es-MX" sz="1050" dirty="0">
                        <a:effectLst/>
                      </a:endParaRPr>
                    </a:p>
                    <a:p>
                      <a:r>
                        <a:rPr lang="es-MX" sz="800" dirty="0">
                          <a:effectLst/>
                        </a:rPr>
                        <a:t>Fletes </a:t>
                      </a:r>
                      <a:endParaRPr lang="es-MX" sz="1050" dirty="0">
                        <a:effectLst/>
                        <a:latin typeface="Times New Roman" panose="02020603050405020304" pitchFamily="18" charset="0"/>
                        <a:ea typeface="Times New Roman" panose="02020603050405020304" pitchFamily="18" charset="0"/>
                      </a:endParaRPr>
                    </a:p>
                  </a:txBody>
                  <a:tcPr marL="59499" marR="59499" marT="0" marB="0" anchor="ctr"/>
                </a:tc>
                <a:extLst>
                  <a:ext uri="{0D108BD9-81ED-4DB2-BD59-A6C34878D82A}">
                    <a16:rowId xmlns:a16="http://schemas.microsoft.com/office/drawing/2014/main" val="3058118270"/>
                  </a:ext>
                </a:extLst>
              </a:tr>
              <a:tr h="191375">
                <a:tc vMerge="1">
                  <a:txBody>
                    <a:bodyPr/>
                    <a:lstStyle/>
                    <a:p>
                      <a:endParaRPr lang="es-MX"/>
                    </a:p>
                  </a:txBody>
                  <a:tcPr/>
                </a:tc>
                <a:tc gridSpan="3">
                  <a:txBody>
                    <a:bodyPr/>
                    <a:lstStyle/>
                    <a:p>
                      <a:r>
                        <a:rPr lang="es-MX" sz="1050">
                          <a:effectLst/>
                        </a:rPr>
                        <a:t> </a:t>
                      </a:r>
                      <a:endParaRPr lang="es-MX" sz="1050">
                        <a:effectLst/>
                        <a:latin typeface="Times New Roman" panose="02020603050405020304" pitchFamily="18" charset="0"/>
                        <a:ea typeface="Times New Roman" panose="02020603050405020304" pitchFamily="18" charset="0"/>
                      </a:endParaRPr>
                    </a:p>
                  </a:txBody>
                  <a:tcPr marL="0" marR="0" marT="0" marB="0" anchor="ctr"/>
                </a:tc>
                <a:tc hMerge="1">
                  <a:txBody>
                    <a:bodyPr/>
                    <a:lstStyle/>
                    <a:p>
                      <a:endParaRPr lang="es-MX"/>
                    </a:p>
                  </a:txBody>
                  <a:tcPr/>
                </a:tc>
                <a:tc hMerge="1">
                  <a:txBody>
                    <a:bodyPr/>
                    <a:lstStyle/>
                    <a:p>
                      <a:endParaRPr lang="es-MX" sz="1000">
                        <a:effectLst/>
                        <a:latin typeface="Times New Roman" panose="02020603050405020304" pitchFamily="18" charset="0"/>
                        <a:ea typeface="Times New Roman" panose="02020603050405020304" pitchFamily="18" charset="0"/>
                      </a:endParaRPr>
                    </a:p>
                  </a:txBody>
                  <a:tcPr marL="0" marR="0" marT="0" marB="0" anchor="ctr"/>
                </a:tc>
                <a:extLst>
                  <a:ext uri="{0D108BD9-81ED-4DB2-BD59-A6C34878D82A}">
                    <a16:rowId xmlns:a16="http://schemas.microsoft.com/office/drawing/2014/main" val="2393527574"/>
                  </a:ext>
                </a:extLst>
              </a:tr>
              <a:tr h="643369">
                <a:tc vMerge="1">
                  <a:txBody>
                    <a:bodyPr/>
                    <a:lstStyle/>
                    <a:p>
                      <a:endParaRPr lang="es-MX"/>
                    </a:p>
                  </a:txBody>
                  <a:tcPr/>
                </a:tc>
                <a:tc>
                  <a:txBody>
                    <a:bodyPr/>
                    <a:lstStyle/>
                    <a:p>
                      <a:r>
                        <a:rPr lang="es-MX" sz="800">
                          <a:effectLst/>
                        </a:rPr>
                        <a:t>Declaración Anual Informativa de Clientes y Proveedores</a:t>
                      </a:r>
                      <a:endParaRPr lang="es-MX" sz="1050">
                        <a:effectLst/>
                        <a:latin typeface="Times New Roman" panose="02020603050405020304" pitchFamily="18" charset="0"/>
                        <a:ea typeface="Times New Roman" panose="02020603050405020304" pitchFamily="18" charset="0"/>
                      </a:endParaRPr>
                    </a:p>
                  </a:txBody>
                  <a:tcPr marL="59499" marR="59499" marT="0" marB="0" anchor="ctr"/>
                </a:tc>
                <a:tc>
                  <a:txBody>
                    <a:bodyPr/>
                    <a:lstStyle/>
                    <a:p>
                      <a:r>
                        <a:rPr lang="es-MX" sz="800">
                          <a:effectLst/>
                        </a:rPr>
                        <a:t> </a:t>
                      </a:r>
                      <a:endParaRPr lang="es-MX" sz="1050">
                        <a:effectLst/>
                      </a:endParaRPr>
                    </a:p>
                    <a:p>
                      <a:r>
                        <a:rPr lang="es-MX" sz="800">
                          <a:effectLst/>
                        </a:rPr>
                        <a:t>Día 15 de febrero</a:t>
                      </a:r>
                      <a:endParaRPr lang="es-MX" sz="1050">
                        <a:effectLst/>
                        <a:latin typeface="Times New Roman" panose="02020603050405020304" pitchFamily="18" charset="0"/>
                        <a:ea typeface="Times New Roman" panose="02020603050405020304" pitchFamily="18" charset="0"/>
                      </a:endParaRPr>
                    </a:p>
                  </a:txBody>
                  <a:tcPr marL="59499" marR="59499" marT="0" marB="0" anchor="ctr"/>
                </a:tc>
                <a:tc>
                  <a:txBody>
                    <a:bodyPr/>
                    <a:lstStyle/>
                    <a:p>
                      <a:r>
                        <a:rPr lang="es-MX" sz="800">
                          <a:effectLst/>
                        </a:rPr>
                        <a:t> </a:t>
                      </a:r>
                      <a:endParaRPr lang="es-MX" sz="1050">
                        <a:effectLst/>
                      </a:endParaRPr>
                    </a:p>
                    <a:p>
                      <a:r>
                        <a:rPr lang="es-MX" sz="800">
                          <a:effectLst/>
                        </a:rPr>
                        <a:t>Declaración Anual de Clientes y Proveedores </a:t>
                      </a:r>
                      <a:endParaRPr lang="es-MX" sz="1050">
                        <a:effectLst/>
                        <a:latin typeface="Times New Roman" panose="02020603050405020304" pitchFamily="18" charset="0"/>
                        <a:ea typeface="Times New Roman" panose="02020603050405020304" pitchFamily="18" charset="0"/>
                      </a:endParaRPr>
                    </a:p>
                  </a:txBody>
                  <a:tcPr marL="59499" marR="59499" marT="0" marB="0" anchor="ctr"/>
                </a:tc>
                <a:extLst>
                  <a:ext uri="{0D108BD9-81ED-4DB2-BD59-A6C34878D82A}">
                    <a16:rowId xmlns:a16="http://schemas.microsoft.com/office/drawing/2014/main" val="266477943"/>
                  </a:ext>
                </a:extLst>
              </a:tr>
              <a:tr h="128673">
                <a:tc vMerge="1">
                  <a:txBody>
                    <a:bodyPr/>
                    <a:lstStyle/>
                    <a:p>
                      <a:endParaRPr lang="es-MX"/>
                    </a:p>
                  </a:txBody>
                  <a:tcPr/>
                </a:tc>
                <a:tc>
                  <a:txBody>
                    <a:bodyPr/>
                    <a:lstStyle/>
                    <a:p>
                      <a:r>
                        <a:rPr lang="es-MX" sz="800">
                          <a:effectLst/>
                        </a:rPr>
                        <a:t>Dictamen fiscal</a:t>
                      </a:r>
                      <a:endParaRPr lang="es-MX" sz="1050">
                        <a:effectLst/>
                        <a:latin typeface="Times New Roman" panose="02020603050405020304" pitchFamily="18" charset="0"/>
                        <a:ea typeface="Times New Roman" panose="02020603050405020304" pitchFamily="18" charset="0"/>
                      </a:endParaRPr>
                    </a:p>
                  </a:txBody>
                  <a:tcPr marL="59499" marR="59499" marT="0" marB="0" anchor="ctr"/>
                </a:tc>
                <a:tc>
                  <a:txBody>
                    <a:bodyPr/>
                    <a:lstStyle/>
                    <a:p>
                      <a:r>
                        <a:rPr lang="es-MX" sz="800">
                          <a:effectLst/>
                        </a:rPr>
                        <a:t> Mes de Junio </a:t>
                      </a:r>
                      <a:endParaRPr lang="es-MX" sz="1050">
                        <a:effectLst/>
                        <a:latin typeface="Times New Roman" panose="02020603050405020304" pitchFamily="18" charset="0"/>
                        <a:ea typeface="Times New Roman" panose="02020603050405020304" pitchFamily="18" charset="0"/>
                      </a:endParaRPr>
                    </a:p>
                  </a:txBody>
                  <a:tcPr marL="59499" marR="59499" marT="0" marB="0" anchor="ctr"/>
                </a:tc>
                <a:tc>
                  <a:txBody>
                    <a:bodyPr/>
                    <a:lstStyle/>
                    <a:p>
                      <a:r>
                        <a:rPr lang="es-MX" sz="800">
                          <a:effectLst/>
                        </a:rPr>
                        <a:t>Dictamen Fiscal </a:t>
                      </a:r>
                      <a:endParaRPr lang="es-MX" sz="1050">
                        <a:effectLst/>
                        <a:latin typeface="Times New Roman" panose="02020603050405020304" pitchFamily="18" charset="0"/>
                        <a:ea typeface="Times New Roman" panose="02020603050405020304" pitchFamily="18" charset="0"/>
                      </a:endParaRPr>
                    </a:p>
                  </a:txBody>
                  <a:tcPr marL="59499" marR="59499" marT="0" marB="0" anchor="ctr"/>
                </a:tc>
                <a:extLst>
                  <a:ext uri="{0D108BD9-81ED-4DB2-BD59-A6C34878D82A}">
                    <a16:rowId xmlns:a16="http://schemas.microsoft.com/office/drawing/2014/main" val="2504047115"/>
                  </a:ext>
                </a:extLst>
              </a:tr>
              <a:tr h="257348">
                <a:tc vMerge="1">
                  <a:txBody>
                    <a:bodyPr/>
                    <a:lstStyle/>
                    <a:p>
                      <a:endParaRPr lang="es-MX"/>
                    </a:p>
                  </a:txBody>
                  <a:tcPr/>
                </a:tc>
                <a:tc>
                  <a:txBody>
                    <a:bodyPr/>
                    <a:lstStyle/>
                    <a:p>
                      <a:r>
                        <a:rPr lang="es-MX" sz="800">
                          <a:effectLst/>
                        </a:rPr>
                        <a:t>Declaración de Transparencia </a:t>
                      </a:r>
                      <a:endParaRPr lang="es-MX" sz="1050">
                        <a:effectLst/>
                        <a:latin typeface="Times New Roman" panose="02020603050405020304" pitchFamily="18" charset="0"/>
                        <a:ea typeface="Times New Roman" panose="02020603050405020304" pitchFamily="18" charset="0"/>
                      </a:endParaRPr>
                    </a:p>
                  </a:txBody>
                  <a:tcPr marL="59499" marR="59499" marT="0" marB="0" anchor="ctr"/>
                </a:tc>
                <a:tc>
                  <a:txBody>
                    <a:bodyPr/>
                    <a:lstStyle/>
                    <a:p>
                      <a:r>
                        <a:rPr lang="es-MX" sz="800" dirty="0">
                          <a:effectLst/>
                        </a:rPr>
                        <a:t>Meses de Agosto- Septiembre</a:t>
                      </a:r>
                      <a:endParaRPr lang="es-MX" sz="1050" dirty="0">
                        <a:effectLst/>
                        <a:latin typeface="Times New Roman" panose="02020603050405020304" pitchFamily="18" charset="0"/>
                        <a:ea typeface="Times New Roman" panose="02020603050405020304" pitchFamily="18" charset="0"/>
                      </a:endParaRPr>
                    </a:p>
                  </a:txBody>
                  <a:tcPr marL="59499" marR="59499" marT="0" marB="0" anchor="ctr"/>
                </a:tc>
                <a:tc>
                  <a:txBody>
                    <a:bodyPr/>
                    <a:lstStyle/>
                    <a:p>
                      <a:r>
                        <a:rPr lang="es-MX" sz="800" dirty="0">
                          <a:effectLst/>
                        </a:rPr>
                        <a:t>Declaración de Transparencia </a:t>
                      </a:r>
                      <a:endParaRPr lang="es-MX" sz="1050" dirty="0">
                        <a:effectLst/>
                        <a:latin typeface="Times New Roman" panose="02020603050405020304" pitchFamily="18" charset="0"/>
                        <a:ea typeface="Times New Roman" panose="02020603050405020304" pitchFamily="18" charset="0"/>
                      </a:endParaRPr>
                    </a:p>
                  </a:txBody>
                  <a:tcPr marL="59499" marR="59499" marT="0" marB="0" anchor="ctr"/>
                </a:tc>
                <a:extLst>
                  <a:ext uri="{0D108BD9-81ED-4DB2-BD59-A6C34878D82A}">
                    <a16:rowId xmlns:a16="http://schemas.microsoft.com/office/drawing/2014/main" val="4026458468"/>
                  </a:ext>
                </a:extLst>
              </a:tr>
            </a:tbl>
          </a:graphicData>
        </a:graphic>
      </p:graphicFrame>
    </p:spTree>
    <p:extLst>
      <p:ext uri="{BB962C8B-B14F-4D97-AF65-F5344CB8AC3E}">
        <p14:creationId xmlns:p14="http://schemas.microsoft.com/office/powerpoint/2010/main" val="11515209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fecha 2">
            <a:extLst>
              <a:ext uri="{FF2B5EF4-FFF2-40B4-BE49-F238E27FC236}">
                <a16:creationId xmlns:a16="http://schemas.microsoft.com/office/drawing/2014/main" id="{DF8E7ED1-99BA-734C-9C0E-C0C7B8E5C557}"/>
              </a:ext>
            </a:extLst>
          </p:cNvPr>
          <p:cNvSpPr>
            <a:spLocks noGrp="1"/>
          </p:cNvSpPr>
          <p:nvPr>
            <p:ph type="dt" sz="half" idx="2"/>
          </p:nvPr>
        </p:nvSpPr>
        <p:spPr/>
        <p:txBody>
          <a:bodyPr/>
          <a:lstStyle/>
          <a:p>
            <a:fld id="{414FB1AD-D69E-B741-965A-0BAE826C2FA6}" type="datetime1">
              <a:rPr lang="en-US" smtClean="0"/>
              <a:pPr/>
              <a:t>7/28/20</a:t>
            </a:fld>
            <a:endParaRPr lang="en-US"/>
          </a:p>
        </p:txBody>
      </p:sp>
      <p:sp>
        <p:nvSpPr>
          <p:cNvPr id="4" name="Marcador de pie de página 3">
            <a:extLst>
              <a:ext uri="{FF2B5EF4-FFF2-40B4-BE49-F238E27FC236}">
                <a16:creationId xmlns:a16="http://schemas.microsoft.com/office/drawing/2014/main" id="{31F67BAF-304F-0249-B246-4D1D2DF44A0E}"/>
              </a:ext>
            </a:extLst>
          </p:cNvPr>
          <p:cNvSpPr>
            <a:spLocks noGrp="1"/>
          </p:cNvSpPr>
          <p:nvPr>
            <p:ph type="ftr" sz="quarter" idx="3"/>
          </p:nvPr>
        </p:nvSpPr>
        <p:spPr/>
        <p:txBody>
          <a:bodyPr/>
          <a:lstStyle/>
          <a:p>
            <a:r>
              <a:rPr lang="en-US"/>
              <a:t>FOOTER GOES HERE</a:t>
            </a:r>
          </a:p>
        </p:txBody>
      </p:sp>
      <p:sp>
        <p:nvSpPr>
          <p:cNvPr id="5" name="Marcador de número de diapositiva 4">
            <a:extLst>
              <a:ext uri="{FF2B5EF4-FFF2-40B4-BE49-F238E27FC236}">
                <a16:creationId xmlns:a16="http://schemas.microsoft.com/office/drawing/2014/main" id="{D9EB0953-4C5F-AF45-8EC8-46E364E3E17D}"/>
              </a:ext>
            </a:extLst>
          </p:cNvPr>
          <p:cNvSpPr>
            <a:spLocks noGrp="1"/>
          </p:cNvSpPr>
          <p:nvPr>
            <p:ph type="sldNum" sz="quarter" idx="4"/>
          </p:nvPr>
        </p:nvSpPr>
        <p:spPr/>
        <p:txBody>
          <a:bodyPr/>
          <a:lstStyle/>
          <a:p>
            <a:fld id="{42782948-4DBE-204D-AB9E-B65E067054AE}" type="slidenum">
              <a:rPr lang="en-US" smtClean="0"/>
              <a:pPr/>
              <a:t>6</a:t>
            </a:fld>
            <a:endParaRPr lang="en-US"/>
          </a:p>
        </p:txBody>
      </p:sp>
      <p:sp>
        <p:nvSpPr>
          <p:cNvPr id="7" name="Título 5">
            <a:extLst>
              <a:ext uri="{FF2B5EF4-FFF2-40B4-BE49-F238E27FC236}">
                <a16:creationId xmlns:a16="http://schemas.microsoft.com/office/drawing/2014/main" id="{15E510E0-52EA-A543-BAF8-B77D3D5339BD}"/>
              </a:ext>
            </a:extLst>
          </p:cNvPr>
          <p:cNvSpPr>
            <a:spLocks noGrp="1"/>
          </p:cNvSpPr>
          <p:nvPr>
            <p:ph type="title"/>
          </p:nvPr>
        </p:nvSpPr>
        <p:spPr/>
        <p:txBody>
          <a:bodyPr/>
          <a:lstStyle/>
          <a:p>
            <a:r>
              <a:rPr lang="es-MX" dirty="0"/>
              <a:t>Fundamentos legales</a:t>
            </a:r>
            <a:br>
              <a:rPr lang="es-MX" dirty="0"/>
            </a:br>
            <a:r>
              <a:rPr lang="es-MX" sz="2400" i="1" dirty="0"/>
              <a:t>Obligaciones Laborales</a:t>
            </a:r>
            <a:endParaRPr lang="es-MX" i="1" dirty="0"/>
          </a:p>
        </p:txBody>
      </p:sp>
      <p:graphicFrame>
        <p:nvGraphicFramePr>
          <p:cNvPr id="8" name="Tabla 7">
            <a:extLst>
              <a:ext uri="{FF2B5EF4-FFF2-40B4-BE49-F238E27FC236}">
                <a16:creationId xmlns:a16="http://schemas.microsoft.com/office/drawing/2014/main" id="{DDCC0456-5EA5-464D-9AF4-DDDB6DFAA523}"/>
              </a:ext>
            </a:extLst>
          </p:cNvPr>
          <p:cNvGraphicFramePr>
            <a:graphicFrameLocks noGrp="1"/>
          </p:cNvGraphicFramePr>
          <p:nvPr>
            <p:extLst>
              <p:ext uri="{D42A27DB-BD31-4B8C-83A1-F6EECF244321}">
                <p14:modId xmlns:p14="http://schemas.microsoft.com/office/powerpoint/2010/main" val="307612579"/>
              </p:ext>
            </p:extLst>
          </p:nvPr>
        </p:nvGraphicFramePr>
        <p:xfrm>
          <a:off x="751703" y="1401907"/>
          <a:ext cx="7391097" cy="2719070"/>
        </p:xfrm>
        <a:graphic>
          <a:graphicData uri="http://schemas.openxmlformats.org/drawingml/2006/table">
            <a:tbl>
              <a:tblPr firstRow="1" firstCol="1" bandRow="1">
                <a:tableStyleId>{5C22544A-7EE6-4342-B048-85BDC9FD1C3A}</a:tableStyleId>
              </a:tblPr>
              <a:tblGrid>
                <a:gridCol w="1371296">
                  <a:extLst>
                    <a:ext uri="{9D8B030D-6E8A-4147-A177-3AD203B41FA5}">
                      <a16:colId xmlns:a16="http://schemas.microsoft.com/office/drawing/2014/main" val="1773980166"/>
                    </a:ext>
                  </a:extLst>
                </a:gridCol>
                <a:gridCol w="1092169">
                  <a:extLst>
                    <a:ext uri="{9D8B030D-6E8A-4147-A177-3AD203B41FA5}">
                      <a16:colId xmlns:a16="http://schemas.microsoft.com/office/drawing/2014/main" val="276054176"/>
                    </a:ext>
                  </a:extLst>
                </a:gridCol>
                <a:gridCol w="1935855">
                  <a:extLst>
                    <a:ext uri="{9D8B030D-6E8A-4147-A177-3AD203B41FA5}">
                      <a16:colId xmlns:a16="http://schemas.microsoft.com/office/drawing/2014/main" val="1391558487"/>
                    </a:ext>
                  </a:extLst>
                </a:gridCol>
                <a:gridCol w="2991777">
                  <a:extLst>
                    <a:ext uri="{9D8B030D-6E8A-4147-A177-3AD203B41FA5}">
                      <a16:colId xmlns:a16="http://schemas.microsoft.com/office/drawing/2014/main" val="2141071518"/>
                    </a:ext>
                  </a:extLst>
                </a:gridCol>
              </a:tblGrid>
              <a:tr h="228600">
                <a:tc>
                  <a:txBody>
                    <a:bodyPr/>
                    <a:lstStyle/>
                    <a:p>
                      <a:pPr algn="ctr"/>
                      <a:r>
                        <a:rPr lang="es-MX" sz="800">
                          <a:effectLst/>
                        </a:rPr>
                        <a:t>DEPENDENCIA</a:t>
                      </a:r>
                      <a:endParaRPr lang="es-MX" sz="12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algn="ctr"/>
                      <a:r>
                        <a:rPr lang="es-MX" sz="800">
                          <a:effectLst/>
                        </a:rPr>
                        <a:t>OBLIGACION</a:t>
                      </a:r>
                      <a:endParaRPr lang="es-MX" sz="12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algn="ctr"/>
                      <a:r>
                        <a:rPr lang="es-MX" sz="800">
                          <a:effectLst/>
                        </a:rPr>
                        <a:t>PERIODO</a:t>
                      </a:r>
                      <a:endParaRPr lang="es-MX" sz="12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algn="ctr"/>
                      <a:r>
                        <a:rPr lang="es-MX" sz="800">
                          <a:effectLst/>
                        </a:rPr>
                        <a:t>CONCEPTOS</a:t>
                      </a:r>
                      <a:endParaRPr lang="es-MX" sz="120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val="3987611996"/>
                  </a:ext>
                </a:extLst>
              </a:tr>
              <a:tr h="442595">
                <a:tc rowSpan="4">
                  <a:txBody>
                    <a:bodyPr/>
                    <a:lstStyle/>
                    <a:p>
                      <a:r>
                        <a:rPr lang="es-MX" sz="800">
                          <a:effectLst/>
                        </a:rPr>
                        <a:t>Instituto Mexicano del Seguro Social</a:t>
                      </a:r>
                      <a:endParaRPr lang="es-MX" sz="1200">
                        <a:effectLst/>
                      </a:endParaRPr>
                    </a:p>
                    <a:p>
                      <a:r>
                        <a:rPr lang="es-MX" sz="800">
                          <a:effectLst/>
                        </a:rPr>
                        <a:t> </a:t>
                      </a:r>
                      <a:endParaRPr lang="es-MX" sz="1200">
                        <a:effectLst/>
                      </a:endParaRPr>
                    </a:p>
                    <a:p>
                      <a:r>
                        <a:rPr lang="es-MX" sz="800">
                          <a:effectLst/>
                        </a:rPr>
                        <a:t>(IMSS)</a:t>
                      </a:r>
                      <a:endParaRPr lang="es-MX" sz="12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r>
                        <a:rPr lang="es-MX" sz="800">
                          <a:effectLst/>
                        </a:rPr>
                        <a:t>Alta del Patrón</a:t>
                      </a:r>
                      <a:endParaRPr lang="es-MX" sz="12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r>
                        <a:rPr lang="es-MX" sz="800">
                          <a:effectLst/>
                        </a:rPr>
                        <a:t>Inicio de Operaciones</a:t>
                      </a:r>
                      <a:endParaRPr lang="es-MX" sz="12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r>
                        <a:rPr lang="es-MX" sz="800">
                          <a:effectLst/>
                        </a:rPr>
                        <a:t>Alta patronal y Registro</a:t>
                      </a:r>
                      <a:endParaRPr lang="es-MX" sz="120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val="2030650330"/>
                  </a:ext>
                </a:extLst>
              </a:tr>
              <a:tr h="0">
                <a:tc vMerge="1">
                  <a:txBody>
                    <a:bodyPr/>
                    <a:lstStyle/>
                    <a:p>
                      <a:endParaRPr lang="es-MX"/>
                    </a:p>
                  </a:txBody>
                  <a:tcPr/>
                </a:tc>
                <a:tc>
                  <a:txBody>
                    <a:bodyPr/>
                    <a:lstStyle/>
                    <a:p>
                      <a:r>
                        <a:rPr lang="es-MX" sz="800">
                          <a:effectLst/>
                        </a:rPr>
                        <a:t>Pago cuota obrero patronal por Línea de Captura</a:t>
                      </a:r>
                      <a:endParaRPr lang="es-MX" sz="12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r>
                        <a:rPr lang="es-MX" sz="800">
                          <a:effectLst/>
                        </a:rPr>
                        <a:t>17 de cada mes </a:t>
                      </a:r>
                      <a:endParaRPr lang="es-MX" sz="12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r>
                        <a:rPr lang="es-MX" sz="800" dirty="0">
                          <a:effectLst/>
                        </a:rPr>
                        <a:t> </a:t>
                      </a:r>
                      <a:endParaRPr lang="es-MX" sz="1200" dirty="0">
                        <a:effectLst/>
                      </a:endParaRPr>
                    </a:p>
                    <a:p>
                      <a:r>
                        <a:rPr lang="es-MX" sz="800" dirty="0">
                          <a:effectLst/>
                        </a:rPr>
                        <a:t>IMSS</a:t>
                      </a:r>
                      <a:endParaRPr lang="es-MX" sz="1200" dirty="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val="2304111266"/>
                  </a:ext>
                </a:extLst>
              </a:tr>
              <a:tr h="0">
                <a:tc vMerge="1">
                  <a:txBody>
                    <a:bodyPr/>
                    <a:lstStyle/>
                    <a:p>
                      <a:endParaRPr lang="es-MX"/>
                    </a:p>
                  </a:txBody>
                  <a:tcPr/>
                </a:tc>
                <a:tc>
                  <a:txBody>
                    <a:bodyPr/>
                    <a:lstStyle/>
                    <a:p>
                      <a:r>
                        <a:rPr lang="es-MX" sz="800">
                          <a:effectLst/>
                        </a:rPr>
                        <a:t>Pago cuota obrero patronal por Línea de Captura</a:t>
                      </a:r>
                      <a:endParaRPr lang="es-MX" sz="12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r>
                        <a:rPr lang="es-MX" sz="800">
                          <a:effectLst/>
                        </a:rPr>
                        <a:t>17 de cada bimestre del año </a:t>
                      </a:r>
                      <a:endParaRPr lang="es-MX" sz="12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r>
                        <a:rPr lang="es-MX" sz="800">
                          <a:effectLst/>
                        </a:rPr>
                        <a:t>CESANTIA , SAR </a:t>
                      </a:r>
                      <a:endParaRPr lang="es-MX" sz="120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val="1288689539"/>
                  </a:ext>
                </a:extLst>
              </a:tr>
              <a:tr h="299720">
                <a:tc vMerge="1">
                  <a:txBody>
                    <a:bodyPr/>
                    <a:lstStyle/>
                    <a:p>
                      <a:endParaRPr lang="es-MX"/>
                    </a:p>
                  </a:txBody>
                  <a:tcPr/>
                </a:tc>
                <a:tc>
                  <a:txBody>
                    <a:bodyPr/>
                    <a:lstStyle/>
                    <a:p>
                      <a:r>
                        <a:rPr lang="es-MX" sz="800">
                          <a:effectLst/>
                        </a:rPr>
                        <a:t>Declaración al IMSS </a:t>
                      </a:r>
                      <a:endParaRPr lang="es-MX" sz="12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r>
                        <a:rPr lang="es-MX" sz="800">
                          <a:effectLst/>
                        </a:rPr>
                        <a:t>28 o 29 de febrero de cada año </a:t>
                      </a:r>
                      <a:endParaRPr lang="es-MX" sz="12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r>
                        <a:rPr lang="es-MX" sz="800">
                          <a:effectLst/>
                        </a:rPr>
                        <a:t>Declaración de Riesgo de Trabajo </a:t>
                      </a:r>
                      <a:endParaRPr lang="es-MX" sz="120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val="693128582"/>
                  </a:ext>
                </a:extLst>
              </a:tr>
              <a:tr h="1016635">
                <a:tc>
                  <a:txBody>
                    <a:bodyPr/>
                    <a:lstStyle/>
                    <a:p>
                      <a:r>
                        <a:rPr lang="es-MX" sz="800">
                          <a:effectLst/>
                        </a:rPr>
                        <a:t>Instituto del Fondo Nacional de la Vivienda para los trabajadores</a:t>
                      </a:r>
                      <a:endParaRPr lang="es-MX" sz="1200">
                        <a:effectLst/>
                      </a:endParaRPr>
                    </a:p>
                    <a:p>
                      <a:r>
                        <a:rPr lang="es-MX" sz="800">
                          <a:effectLst/>
                        </a:rPr>
                        <a:t>(INFONAVIT)</a:t>
                      </a:r>
                      <a:endParaRPr lang="es-MX" sz="1200">
                        <a:effectLst/>
                      </a:endParaRPr>
                    </a:p>
                    <a:p>
                      <a:r>
                        <a:rPr lang="es-MX" sz="800">
                          <a:effectLst/>
                        </a:rPr>
                        <a:t> </a:t>
                      </a:r>
                      <a:endParaRPr lang="es-MX" sz="12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r>
                        <a:rPr lang="es-MX" sz="800" dirty="0">
                          <a:effectLst/>
                        </a:rPr>
                        <a:t>Cuota patronal por Línea de Captura </a:t>
                      </a:r>
                      <a:endParaRPr lang="es-MX" sz="12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r>
                        <a:rPr lang="es-MX" sz="800">
                          <a:effectLst/>
                        </a:rPr>
                        <a:t>17 de cada bimestre del año </a:t>
                      </a:r>
                      <a:endParaRPr lang="es-MX" sz="12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r>
                        <a:rPr lang="es-MX" sz="800" dirty="0">
                          <a:effectLst/>
                        </a:rPr>
                        <a:t>INFONAVIT 5%</a:t>
                      </a:r>
                      <a:endParaRPr lang="es-MX" sz="1200" dirty="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val="3304572297"/>
                  </a:ext>
                </a:extLst>
              </a:tr>
            </a:tbl>
          </a:graphicData>
        </a:graphic>
      </p:graphicFrame>
      <p:sp>
        <p:nvSpPr>
          <p:cNvPr id="9" name="Rectángulo 8">
            <a:extLst>
              <a:ext uri="{FF2B5EF4-FFF2-40B4-BE49-F238E27FC236}">
                <a16:creationId xmlns:a16="http://schemas.microsoft.com/office/drawing/2014/main" id="{CDCD1E87-C341-9340-86E0-70E0A882B17F}"/>
              </a:ext>
            </a:extLst>
          </p:cNvPr>
          <p:cNvSpPr/>
          <p:nvPr/>
        </p:nvSpPr>
        <p:spPr>
          <a:xfrm>
            <a:off x="743465" y="4151284"/>
            <a:ext cx="1755802" cy="369332"/>
          </a:xfrm>
          <a:prstGeom prst="rect">
            <a:avLst/>
          </a:prstGeom>
        </p:spPr>
        <p:txBody>
          <a:bodyPr wrap="none">
            <a:spAutoFit/>
          </a:bodyPr>
          <a:lstStyle/>
          <a:p>
            <a:r>
              <a:rPr lang="es-MX" i="1" dirty="0">
                <a:solidFill>
                  <a:srgbClr val="C00000"/>
                </a:solidFill>
              </a:rPr>
              <a:t>Otras obligaciones</a:t>
            </a:r>
            <a:endParaRPr lang="es-MX" dirty="0">
              <a:solidFill>
                <a:srgbClr val="C00000"/>
              </a:solidFill>
            </a:endParaRPr>
          </a:p>
        </p:txBody>
      </p:sp>
      <p:graphicFrame>
        <p:nvGraphicFramePr>
          <p:cNvPr id="10" name="Tabla 9">
            <a:extLst>
              <a:ext uri="{FF2B5EF4-FFF2-40B4-BE49-F238E27FC236}">
                <a16:creationId xmlns:a16="http://schemas.microsoft.com/office/drawing/2014/main" id="{3BA8F032-0BB2-C948-AF38-070506890124}"/>
              </a:ext>
            </a:extLst>
          </p:cNvPr>
          <p:cNvGraphicFramePr>
            <a:graphicFrameLocks noGrp="1"/>
          </p:cNvGraphicFramePr>
          <p:nvPr>
            <p:extLst>
              <p:ext uri="{D42A27DB-BD31-4B8C-83A1-F6EECF244321}">
                <p14:modId xmlns:p14="http://schemas.microsoft.com/office/powerpoint/2010/main" val="626123587"/>
              </p:ext>
            </p:extLst>
          </p:nvPr>
        </p:nvGraphicFramePr>
        <p:xfrm>
          <a:off x="743463" y="4520616"/>
          <a:ext cx="7399335" cy="1337648"/>
        </p:xfrm>
        <a:graphic>
          <a:graphicData uri="http://schemas.openxmlformats.org/drawingml/2006/table">
            <a:tbl>
              <a:tblPr firstRow="1" firstCol="1" bandRow="1">
                <a:tableStyleId>{5C22544A-7EE6-4342-B048-85BDC9FD1C3A}</a:tableStyleId>
              </a:tblPr>
              <a:tblGrid>
                <a:gridCol w="1403079">
                  <a:extLst>
                    <a:ext uri="{9D8B030D-6E8A-4147-A177-3AD203B41FA5}">
                      <a16:colId xmlns:a16="http://schemas.microsoft.com/office/drawing/2014/main" val="3246590231"/>
                    </a:ext>
                  </a:extLst>
                </a:gridCol>
                <a:gridCol w="1076733">
                  <a:extLst>
                    <a:ext uri="{9D8B030D-6E8A-4147-A177-3AD203B41FA5}">
                      <a16:colId xmlns:a16="http://schemas.microsoft.com/office/drawing/2014/main" val="3705874450"/>
                    </a:ext>
                  </a:extLst>
                </a:gridCol>
                <a:gridCol w="1999647">
                  <a:extLst>
                    <a:ext uri="{9D8B030D-6E8A-4147-A177-3AD203B41FA5}">
                      <a16:colId xmlns:a16="http://schemas.microsoft.com/office/drawing/2014/main" val="1540647566"/>
                    </a:ext>
                  </a:extLst>
                </a:gridCol>
                <a:gridCol w="2919876">
                  <a:extLst>
                    <a:ext uri="{9D8B030D-6E8A-4147-A177-3AD203B41FA5}">
                      <a16:colId xmlns:a16="http://schemas.microsoft.com/office/drawing/2014/main" val="4157649474"/>
                    </a:ext>
                  </a:extLst>
                </a:gridCol>
              </a:tblGrid>
              <a:tr h="243543">
                <a:tc>
                  <a:txBody>
                    <a:bodyPr/>
                    <a:lstStyle/>
                    <a:p>
                      <a:pPr algn="ctr"/>
                      <a:r>
                        <a:rPr lang="es-MX" sz="800" dirty="0">
                          <a:effectLst/>
                        </a:rPr>
                        <a:t>DEPENDENCIA</a:t>
                      </a:r>
                      <a:endParaRPr lang="es-MX" sz="12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algn="ctr"/>
                      <a:r>
                        <a:rPr lang="es-MX" sz="800">
                          <a:effectLst/>
                        </a:rPr>
                        <a:t>PERIODO</a:t>
                      </a:r>
                      <a:endParaRPr lang="es-MX" sz="12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algn="ctr"/>
                      <a:r>
                        <a:rPr lang="es-MX" sz="800">
                          <a:effectLst/>
                        </a:rPr>
                        <a:t>OBLIGACIÓN</a:t>
                      </a:r>
                      <a:endParaRPr lang="es-MX" sz="12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algn="ctr"/>
                      <a:r>
                        <a:rPr lang="es-MX" sz="800">
                          <a:effectLst/>
                        </a:rPr>
                        <a:t>CONCEPTOS</a:t>
                      </a:r>
                      <a:endParaRPr lang="es-MX" sz="120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val="3830857589"/>
                  </a:ext>
                </a:extLst>
              </a:tr>
              <a:tr h="475615">
                <a:tc rowSpan="3">
                  <a:txBody>
                    <a:bodyPr/>
                    <a:lstStyle/>
                    <a:p>
                      <a:r>
                        <a:rPr lang="es-MX" sz="800">
                          <a:effectLst/>
                        </a:rPr>
                        <a:t>TESORERIA DE LA CIUDAD DE MEXICO (CDMX)</a:t>
                      </a:r>
                      <a:endParaRPr lang="es-MX" sz="12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r>
                        <a:rPr lang="es-MX" sz="800">
                          <a:effectLst/>
                        </a:rPr>
                        <a:t>Inicio de operaciones </a:t>
                      </a:r>
                      <a:endParaRPr lang="es-MX" sz="12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r>
                        <a:rPr lang="es-MX" sz="800">
                          <a:effectLst/>
                        </a:rPr>
                        <a:t>Darse de alta ante el padrón de la tesorería por esta obligación</a:t>
                      </a:r>
                      <a:endParaRPr lang="es-MX" sz="12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r>
                        <a:rPr lang="es-MX" sz="800">
                          <a:effectLst/>
                        </a:rPr>
                        <a:t>Alta Patronal</a:t>
                      </a:r>
                      <a:endParaRPr lang="es-MX" sz="120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val="3561114725"/>
                  </a:ext>
                </a:extLst>
              </a:tr>
              <a:tr h="368935">
                <a:tc vMerge="1">
                  <a:txBody>
                    <a:bodyPr/>
                    <a:lstStyle/>
                    <a:p>
                      <a:endParaRPr lang="es-MX"/>
                    </a:p>
                  </a:txBody>
                  <a:tcPr/>
                </a:tc>
                <a:tc>
                  <a:txBody>
                    <a:bodyPr/>
                    <a:lstStyle/>
                    <a:p>
                      <a:r>
                        <a:rPr lang="es-MX" sz="800">
                          <a:effectLst/>
                        </a:rPr>
                        <a:t>17 de cada mes</a:t>
                      </a:r>
                      <a:endParaRPr lang="es-MX" sz="12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r>
                        <a:rPr lang="es-MX" sz="800">
                          <a:effectLst/>
                        </a:rPr>
                        <a:t>Realizar el pago del 3% sobre nóminas</a:t>
                      </a:r>
                      <a:endParaRPr lang="es-MX" sz="12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r>
                        <a:rPr lang="es-MX" sz="800">
                          <a:effectLst/>
                        </a:rPr>
                        <a:t>3% sobre Nóminas </a:t>
                      </a:r>
                      <a:endParaRPr lang="es-MX" sz="120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val="1688894707"/>
                  </a:ext>
                </a:extLst>
              </a:tr>
              <a:tr h="249555">
                <a:tc vMerge="1">
                  <a:txBody>
                    <a:bodyPr/>
                    <a:lstStyle/>
                    <a:p>
                      <a:endParaRPr lang="es-MX"/>
                    </a:p>
                  </a:txBody>
                  <a:tcPr/>
                </a:tc>
                <a:tc>
                  <a:txBody>
                    <a:bodyPr/>
                    <a:lstStyle/>
                    <a:p>
                      <a:r>
                        <a:rPr lang="es-MX" sz="800">
                          <a:effectLst/>
                        </a:rPr>
                        <a:t>Bimestralmente</a:t>
                      </a:r>
                      <a:endParaRPr lang="es-MX" sz="12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r>
                        <a:rPr lang="es-MX" sz="800">
                          <a:effectLst/>
                        </a:rPr>
                        <a:t>Realizar el pago de Predial </a:t>
                      </a:r>
                      <a:endParaRPr lang="es-MX" sz="12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r>
                        <a:rPr lang="es-MX" sz="800" dirty="0">
                          <a:effectLst/>
                        </a:rPr>
                        <a:t>Predial</a:t>
                      </a:r>
                      <a:endParaRPr lang="es-MX" sz="1200" dirty="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val="1525236059"/>
                  </a:ext>
                </a:extLst>
              </a:tr>
            </a:tbl>
          </a:graphicData>
        </a:graphic>
      </p:graphicFrame>
      <p:graphicFrame>
        <p:nvGraphicFramePr>
          <p:cNvPr id="11" name="Tabla 10">
            <a:extLst>
              <a:ext uri="{FF2B5EF4-FFF2-40B4-BE49-F238E27FC236}">
                <a16:creationId xmlns:a16="http://schemas.microsoft.com/office/drawing/2014/main" id="{FDC59783-1E0A-C841-9A55-530AF5B5BAF8}"/>
              </a:ext>
            </a:extLst>
          </p:cNvPr>
          <p:cNvGraphicFramePr>
            <a:graphicFrameLocks noGrp="1"/>
          </p:cNvGraphicFramePr>
          <p:nvPr>
            <p:extLst>
              <p:ext uri="{D42A27DB-BD31-4B8C-83A1-F6EECF244321}">
                <p14:modId xmlns:p14="http://schemas.microsoft.com/office/powerpoint/2010/main" val="527124664"/>
              </p:ext>
            </p:extLst>
          </p:nvPr>
        </p:nvGraphicFramePr>
        <p:xfrm>
          <a:off x="751703" y="5982230"/>
          <a:ext cx="7399335" cy="538704"/>
        </p:xfrm>
        <a:graphic>
          <a:graphicData uri="http://schemas.openxmlformats.org/drawingml/2006/table">
            <a:tbl>
              <a:tblPr firstRow="1" firstCol="1" bandRow="1">
                <a:tableStyleId>{5C22544A-7EE6-4342-B048-85BDC9FD1C3A}</a:tableStyleId>
              </a:tblPr>
              <a:tblGrid>
                <a:gridCol w="1383438">
                  <a:extLst>
                    <a:ext uri="{9D8B030D-6E8A-4147-A177-3AD203B41FA5}">
                      <a16:colId xmlns:a16="http://schemas.microsoft.com/office/drawing/2014/main" val="2973566241"/>
                    </a:ext>
                  </a:extLst>
                </a:gridCol>
                <a:gridCol w="1674859">
                  <a:extLst>
                    <a:ext uri="{9D8B030D-6E8A-4147-A177-3AD203B41FA5}">
                      <a16:colId xmlns:a16="http://schemas.microsoft.com/office/drawing/2014/main" val="190042238"/>
                    </a:ext>
                  </a:extLst>
                </a:gridCol>
                <a:gridCol w="1447800">
                  <a:extLst>
                    <a:ext uri="{9D8B030D-6E8A-4147-A177-3AD203B41FA5}">
                      <a16:colId xmlns:a16="http://schemas.microsoft.com/office/drawing/2014/main" val="1304317230"/>
                    </a:ext>
                  </a:extLst>
                </a:gridCol>
                <a:gridCol w="2893238">
                  <a:extLst>
                    <a:ext uri="{9D8B030D-6E8A-4147-A177-3AD203B41FA5}">
                      <a16:colId xmlns:a16="http://schemas.microsoft.com/office/drawing/2014/main" val="3730677451"/>
                    </a:ext>
                  </a:extLst>
                </a:gridCol>
              </a:tblGrid>
              <a:tr h="538704">
                <a:tc>
                  <a:txBody>
                    <a:bodyPr/>
                    <a:lstStyle/>
                    <a:p>
                      <a:r>
                        <a:rPr lang="es-MX" sz="800">
                          <a:effectLst/>
                        </a:rPr>
                        <a:t>Istituto Nacional de Desarrollo Social</a:t>
                      </a:r>
                      <a:endParaRPr lang="es-MX" sz="1200">
                        <a:effectLst/>
                      </a:endParaRPr>
                    </a:p>
                    <a:p>
                      <a:r>
                        <a:rPr lang="es-MX" sz="800">
                          <a:effectLst/>
                        </a:rPr>
                        <a:t>(INDESOL)</a:t>
                      </a:r>
                      <a:endParaRPr lang="es-MX" sz="12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r>
                        <a:rPr lang="es-MX" sz="800">
                          <a:effectLst/>
                        </a:rPr>
                        <a:t>Informe anual OSC (CLUNI)</a:t>
                      </a:r>
                      <a:endParaRPr lang="es-MX" sz="12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r>
                        <a:rPr lang="es-MX" sz="800">
                          <a:effectLst/>
                        </a:rPr>
                        <a:t>31 enero</a:t>
                      </a:r>
                      <a:endParaRPr lang="es-MX" sz="12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r>
                        <a:rPr lang="es-MX" sz="800" dirty="0">
                          <a:effectLst/>
                        </a:rPr>
                        <a:t>Informe Anual ante INDESOL.</a:t>
                      </a:r>
                      <a:endParaRPr lang="es-MX" sz="1200" dirty="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val="2408098544"/>
                  </a:ext>
                </a:extLst>
              </a:tr>
            </a:tbl>
          </a:graphicData>
        </a:graphic>
      </p:graphicFrame>
    </p:spTree>
    <p:extLst>
      <p:ext uri="{BB962C8B-B14F-4D97-AF65-F5344CB8AC3E}">
        <p14:creationId xmlns:p14="http://schemas.microsoft.com/office/powerpoint/2010/main" val="23459047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fecha 2">
            <a:extLst>
              <a:ext uri="{FF2B5EF4-FFF2-40B4-BE49-F238E27FC236}">
                <a16:creationId xmlns:a16="http://schemas.microsoft.com/office/drawing/2014/main" id="{191427E6-2BCE-4C46-88FC-EE56A6C6FFDE}"/>
              </a:ext>
            </a:extLst>
          </p:cNvPr>
          <p:cNvSpPr>
            <a:spLocks noGrp="1"/>
          </p:cNvSpPr>
          <p:nvPr>
            <p:ph type="dt" sz="half" idx="2"/>
          </p:nvPr>
        </p:nvSpPr>
        <p:spPr/>
        <p:txBody>
          <a:bodyPr/>
          <a:lstStyle/>
          <a:p>
            <a:fld id="{414FB1AD-D69E-B741-965A-0BAE826C2FA6}" type="datetime1">
              <a:rPr lang="en-US" smtClean="0"/>
              <a:pPr/>
              <a:t>7/28/20</a:t>
            </a:fld>
            <a:endParaRPr lang="en-US"/>
          </a:p>
        </p:txBody>
      </p:sp>
      <p:sp>
        <p:nvSpPr>
          <p:cNvPr id="4" name="Marcador de pie de página 3">
            <a:extLst>
              <a:ext uri="{FF2B5EF4-FFF2-40B4-BE49-F238E27FC236}">
                <a16:creationId xmlns:a16="http://schemas.microsoft.com/office/drawing/2014/main" id="{F59C2924-64D2-214E-95BF-3E501FB2A8CC}"/>
              </a:ext>
            </a:extLst>
          </p:cNvPr>
          <p:cNvSpPr>
            <a:spLocks noGrp="1"/>
          </p:cNvSpPr>
          <p:nvPr>
            <p:ph type="ftr" sz="quarter" idx="3"/>
          </p:nvPr>
        </p:nvSpPr>
        <p:spPr/>
        <p:txBody>
          <a:bodyPr/>
          <a:lstStyle/>
          <a:p>
            <a:r>
              <a:rPr lang="en-US"/>
              <a:t>FOOTER GOES HERE</a:t>
            </a:r>
          </a:p>
        </p:txBody>
      </p:sp>
      <p:sp>
        <p:nvSpPr>
          <p:cNvPr id="5" name="Marcador de número de diapositiva 4">
            <a:extLst>
              <a:ext uri="{FF2B5EF4-FFF2-40B4-BE49-F238E27FC236}">
                <a16:creationId xmlns:a16="http://schemas.microsoft.com/office/drawing/2014/main" id="{78BE37B7-F601-B547-B1D2-6E3E4D61D1EA}"/>
              </a:ext>
            </a:extLst>
          </p:cNvPr>
          <p:cNvSpPr>
            <a:spLocks noGrp="1"/>
          </p:cNvSpPr>
          <p:nvPr>
            <p:ph type="sldNum" sz="quarter" idx="4"/>
          </p:nvPr>
        </p:nvSpPr>
        <p:spPr/>
        <p:txBody>
          <a:bodyPr/>
          <a:lstStyle/>
          <a:p>
            <a:fld id="{42782948-4DBE-204D-AB9E-B65E067054AE}" type="slidenum">
              <a:rPr lang="en-US" smtClean="0"/>
              <a:pPr/>
              <a:t>7</a:t>
            </a:fld>
            <a:endParaRPr lang="en-US"/>
          </a:p>
        </p:txBody>
      </p:sp>
      <p:sp>
        <p:nvSpPr>
          <p:cNvPr id="8" name="Título 5">
            <a:extLst>
              <a:ext uri="{FF2B5EF4-FFF2-40B4-BE49-F238E27FC236}">
                <a16:creationId xmlns:a16="http://schemas.microsoft.com/office/drawing/2014/main" id="{D73F6261-C40A-E946-ABF6-B3651B92CD32}"/>
              </a:ext>
            </a:extLst>
          </p:cNvPr>
          <p:cNvSpPr>
            <a:spLocks noGrp="1"/>
          </p:cNvSpPr>
          <p:nvPr>
            <p:ph type="title"/>
          </p:nvPr>
        </p:nvSpPr>
        <p:spPr/>
        <p:txBody>
          <a:bodyPr/>
          <a:lstStyle/>
          <a:p>
            <a:r>
              <a:rPr lang="es-MX" dirty="0"/>
              <a:t>Fundamentos legales</a:t>
            </a:r>
            <a:br>
              <a:rPr lang="es-MX" dirty="0"/>
            </a:br>
            <a:r>
              <a:rPr lang="es-MX" sz="2400" i="1" dirty="0"/>
              <a:t>Obligaciones de una IAP</a:t>
            </a:r>
            <a:endParaRPr lang="es-MX" i="1" dirty="0"/>
          </a:p>
        </p:txBody>
      </p:sp>
      <p:graphicFrame>
        <p:nvGraphicFramePr>
          <p:cNvPr id="9" name="Tabla 8">
            <a:extLst>
              <a:ext uri="{FF2B5EF4-FFF2-40B4-BE49-F238E27FC236}">
                <a16:creationId xmlns:a16="http://schemas.microsoft.com/office/drawing/2014/main" id="{8C5CB312-E950-6945-A5C1-C0AF7B7FFC88}"/>
              </a:ext>
            </a:extLst>
          </p:cNvPr>
          <p:cNvGraphicFramePr>
            <a:graphicFrameLocks noGrp="1"/>
          </p:cNvGraphicFramePr>
          <p:nvPr>
            <p:extLst>
              <p:ext uri="{D42A27DB-BD31-4B8C-83A1-F6EECF244321}">
                <p14:modId xmlns:p14="http://schemas.microsoft.com/office/powerpoint/2010/main" val="3550407096"/>
              </p:ext>
            </p:extLst>
          </p:nvPr>
        </p:nvGraphicFramePr>
        <p:xfrm>
          <a:off x="739650" y="1676400"/>
          <a:ext cx="7391096" cy="4383487"/>
        </p:xfrm>
        <a:graphic>
          <a:graphicData uri="http://schemas.openxmlformats.org/drawingml/2006/table">
            <a:tbl>
              <a:tblPr firstRow="1" firstCol="1" bandRow="1">
                <a:tableStyleId>{5C22544A-7EE6-4342-B048-85BDC9FD1C3A}</a:tableStyleId>
              </a:tblPr>
              <a:tblGrid>
                <a:gridCol w="2340367">
                  <a:extLst>
                    <a:ext uri="{9D8B030D-6E8A-4147-A177-3AD203B41FA5}">
                      <a16:colId xmlns:a16="http://schemas.microsoft.com/office/drawing/2014/main" val="2940484562"/>
                    </a:ext>
                  </a:extLst>
                </a:gridCol>
                <a:gridCol w="2343576">
                  <a:extLst>
                    <a:ext uri="{9D8B030D-6E8A-4147-A177-3AD203B41FA5}">
                      <a16:colId xmlns:a16="http://schemas.microsoft.com/office/drawing/2014/main" val="3222620514"/>
                    </a:ext>
                  </a:extLst>
                </a:gridCol>
                <a:gridCol w="2707153">
                  <a:extLst>
                    <a:ext uri="{9D8B030D-6E8A-4147-A177-3AD203B41FA5}">
                      <a16:colId xmlns:a16="http://schemas.microsoft.com/office/drawing/2014/main" val="3647175850"/>
                    </a:ext>
                  </a:extLst>
                </a:gridCol>
              </a:tblGrid>
              <a:tr h="298671">
                <a:tc>
                  <a:txBody>
                    <a:bodyPr/>
                    <a:lstStyle/>
                    <a:p>
                      <a:pPr algn="ctr"/>
                      <a:r>
                        <a:rPr lang="es-MX" sz="800" dirty="0">
                          <a:effectLst/>
                        </a:rPr>
                        <a:t>LEY</a:t>
                      </a:r>
                      <a:endParaRPr lang="es-MX" sz="1100" dirty="0">
                        <a:effectLst/>
                        <a:latin typeface="Times New Roman" panose="02020603050405020304" pitchFamily="18" charset="0"/>
                        <a:ea typeface="Times New Roman" panose="02020603050405020304" pitchFamily="18" charset="0"/>
                      </a:endParaRPr>
                    </a:p>
                  </a:txBody>
                  <a:tcPr marL="65132" marR="65132" marT="0" marB="0" anchor="ctr"/>
                </a:tc>
                <a:tc>
                  <a:txBody>
                    <a:bodyPr/>
                    <a:lstStyle/>
                    <a:p>
                      <a:pPr algn="ctr"/>
                      <a:r>
                        <a:rPr lang="es-MX" sz="800" dirty="0">
                          <a:effectLst/>
                        </a:rPr>
                        <a:t>OBLIGACION</a:t>
                      </a:r>
                      <a:endParaRPr lang="es-MX" sz="1100" dirty="0">
                        <a:effectLst/>
                        <a:latin typeface="Times New Roman" panose="02020603050405020304" pitchFamily="18" charset="0"/>
                        <a:ea typeface="Times New Roman" panose="02020603050405020304" pitchFamily="18" charset="0"/>
                      </a:endParaRPr>
                    </a:p>
                  </a:txBody>
                  <a:tcPr marL="65132" marR="65132" marT="0" marB="0" anchor="ctr"/>
                </a:tc>
                <a:tc>
                  <a:txBody>
                    <a:bodyPr/>
                    <a:lstStyle/>
                    <a:p>
                      <a:pPr algn="ctr"/>
                      <a:r>
                        <a:rPr lang="es-MX" sz="800">
                          <a:effectLst/>
                        </a:rPr>
                        <a:t>PERIODO</a:t>
                      </a:r>
                      <a:endParaRPr lang="es-MX" sz="1100">
                        <a:effectLst/>
                        <a:latin typeface="Times New Roman" panose="02020603050405020304" pitchFamily="18" charset="0"/>
                        <a:ea typeface="Times New Roman" panose="02020603050405020304" pitchFamily="18" charset="0"/>
                      </a:endParaRPr>
                    </a:p>
                  </a:txBody>
                  <a:tcPr marL="65132" marR="65132" marT="0" marB="0" anchor="ctr"/>
                </a:tc>
                <a:extLst>
                  <a:ext uri="{0D108BD9-81ED-4DB2-BD59-A6C34878D82A}">
                    <a16:rowId xmlns:a16="http://schemas.microsoft.com/office/drawing/2014/main" val="4007486608"/>
                  </a:ext>
                </a:extLst>
              </a:tr>
              <a:tr h="463164">
                <a:tc>
                  <a:txBody>
                    <a:bodyPr/>
                    <a:lstStyle/>
                    <a:p>
                      <a:r>
                        <a:rPr lang="es-MX" sz="800">
                          <a:effectLst/>
                        </a:rPr>
                        <a:t>Artículo 6 de la Ley de Instituciones de Asistencia Privada para el distrito Federal (LIAPDF).</a:t>
                      </a:r>
                      <a:endParaRPr lang="es-MX" sz="1100">
                        <a:effectLst/>
                        <a:latin typeface="Times New Roman" panose="02020603050405020304" pitchFamily="18" charset="0"/>
                        <a:ea typeface="Times New Roman" panose="02020603050405020304" pitchFamily="18" charset="0"/>
                      </a:endParaRPr>
                    </a:p>
                  </a:txBody>
                  <a:tcPr marL="65132" marR="65132" marT="0" marB="0" anchor="ctr"/>
                </a:tc>
                <a:tc>
                  <a:txBody>
                    <a:bodyPr/>
                    <a:lstStyle/>
                    <a:p>
                      <a:r>
                        <a:rPr lang="es-MX" sz="800">
                          <a:effectLst/>
                        </a:rPr>
                        <a:t>Se deberá presentar constancias con la que acrediten la aportación del patrimonio inicial de la institución sobre todo si ésta es nueva.</a:t>
                      </a:r>
                      <a:endParaRPr lang="es-MX" sz="1100">
                        <a:effectLst/>
                        <a:latin typeface="Times New Roman" panose="02020603050405020304" pitchFamily="18" charset="0"/>
                        <a:ea typeface="Times New Roman" panose="02020603050405020304" pitchFamily="18" charset="0"/>
                      </a:endParaRPr>
                    </a:p>
                  </a:txBody>
                  <a:tcPr marL="65132" marR="65132" marT="0" marB="0" anchor="ctr"/>
                </a:tc>
                <a:tc>
                  <a:txBody>
                    <a:bodyPr/>
                    <a:lstStyle/>
                    <a:p>
                      <a:r>
                        <a:rPr lang="es-MX" sz="800">
                          <a:effectLst/>
                        </a:rPr>
                        <a:t>Dentro de lo 30 días posteriores a la declaratoria de constitución que emita el consejo Directivo de la Junta </a:t>
                      </a:r>
                      <a:endParaRPr lang="es-MX" sz="1100">
                        <a:effectLst/>
                        <a:latin typeface="Times New Roman" panose="02020603050405020304" pitchFamily="18" charset="0"/>
                        <a:ea typeface="Times New Roman" panose="02020603050405020304" pitchFamily="18" charset="0"/>
                      </a:endParaRPr>
                    </a:p>
                  </a:txBody>
                  <a:tcPr marL="65132" marR="65132" marT="0" marB="0" anchor="ctr"/>
                </a:tc>
                <a:extLst>
                  <a:ext uri="{0D108BD9-81ED-4DB2-BD59-A6C34878D82A}">
                    <a16:rowId xmlns:a16="http://schemas.microsoft.com/office/drawing/2014/main" val="1240574699"/>
                  </a:ext>
                </a:extLst>
              </a:tr>
              <a:tr h="855164">
                <a:tc>
                  <a:txBody>
                    <a:bodyPr/>
                    <a:lstStyle/>
                    <a:p>
                      <a:r>
                        <a:rPr lang="es-MX" sz="800">
                          <a:effectLst/>
                        </a:rPr>
                        <a:t>Artículo 49 de la Ley de Instituciones de Asistencia Privada para el Distrito Federal (LIAPDF).</a:t>
                      </a:r>
                      <a:endParaRPr lang="es-MX" sz="1100">
                        <a:effectLst/>
                      </a:endParaRPr>
                    </a:p>
                    <a:p>
                      <a:r>
                        <a:rPr lang="es-MX" sz="800">
                          <a:effectLst/>
                        </a:rPr>
                        <a:t>Artículo 48 del Reglamento de la Ley de instituciones de Asistencia Privada para el Distrito federal (RLIAPDF).</a:t>
                      </a:r>
                      <a:endParaRPr lang="es-MX" sz="1100">
                        <a:effectLst/>
                      </a:endParaRPr>
                    </a:p>
                    <a:p>
                      <a:r>
                        <a:rPr lang="es-MX" sz="800">
                          <a:effectLst/>
                        </a:rPr>
                        <a:t> </a:t>
                      </a:r>
                      <a:endParaRPr lang="es-MX" sz="1100">
                        <a:effectLst/>
                        <a:latin typeface="Times New Roman" panose="02020603050405020304" pitchFamily="18" charset="0"/>
                        <a:ea typeface="Times New Roman" panose="02020603050405020304" pitchFamily="18" charset="0"/>
                      </a:endParaRPr>
                    </a:p>
                  </a:txBody>
                  <a:tcPr marL="65132" marR="65132" marT="0" marB="0" anchor="ctr"/>
                </a:tc>
                <a:tc>
                  <a:txBody>
                    <a:bodyPr/>
                    <a:lstStyle/>
                    <a:p>
                      <a:r>
                        <a:rPr lang="es-MX" sz="800">
                          <a:effectLst/>
                        </a:rPr>
                        <a:t>Presupuesto de Ingresos, egresos y de Inversiones en Activos Fijos, así como el Programa de trabajo, adjuntando copia del acta en la que se haya aprobado.</a:t>
                      </a:r>
                      <a:endParaRPr lang="es-MX" sz="1100">
                        <a:effectLst/>
                        <a:latin typeface="Times New Roman" panose="02020603050405020304" pitchFamily="18" charset="0"/>
                        <a:ea typeface="Times New Roman" panose="02020603050405020304" pitchFamily="18" charset="0"/>
                      </a:endParaRPr>
                    </a:p>
                  </a:txBody>
                  <a:tcPr marL="65132" marR="65132" marT="0" marB="0" anchor="ctr"/>
                </a:tc>
                <a:tc>
                  <a:txBody>
                    <a:bodyPr/>
                    <a:lstStyle/>
                    <a:p>
                      <a:r>
                        <a:rPr lang="es-MX" sz="800">
                          <a:effectLst/>
                        </a:rPr>
                        <a:t>A más tardar el 1ro de diciembre de cada año</a:t>
                      </a:r>
                      <a:endParaRPr lang="es-MX" sz="1100">
                        <a:effectLst/>
                        <a:latin typeface="Times New Roman" panose="02020603050405020304" pitchFamily="18" charset="0"/>
                        <a:ea typeface="Times New Roman" panose="02020603050405020304" pitchFamily="18" charset="0"/>
                      </a:endParaRPr>
                    </a:p>
                  </a:txBody>
                  <a:tcPr marL="65132" marR="65132" marT="0" marB="0" anchor="ctr"/>
                </a:tc>
                <a:extLst>
                  <a:ext uri="{0D108BD9-81ED-4DB2-BD59-A6C34878D82A}">
                    <a16:rowId xmlns:a16="http://schemas.microsoft.com/office/drawing/2014/main" val="2892645628"/>
                  </a:ext>
                </a:extLst>
              </a:tr>
              <a:tr h="810537">
                <a:tc>
                  <a:txBody>
                    <a:bodyPr/>
                    <a:lstStyle/>
                    <a:p>
                      <a:r>
                        <a:rPr lang="es-MX" sz="800">
                          <a:effectLst/>
                        </a:rPr>
                        <a:t>Artículo 45 F. XVI de la Ley de Instituciones de Asistencia Privada para el Distrito Federal (LIAPDF).</a:t>
                      </a:r>
                      <a:endParaRPr lang="es-MX" sz="1100">
                        <a:effectLst/>
                      </a:endParaRPr>
                    </a:p>
                    <a:p>
                      <a:r>
                        <a:rPr lang="es-MX" sz="800">
                          <a:effectLst/>
                        </a:rPr>
                        <a:t>Artículo 47 del Reglamento de la Ley de instituciones de Asistencia Privada para el Distrito federal (RLIAPDF).</a:t>
                      </a:r>
                      <a:endParaRPr lang="es-MX" sz="1100">
                        <a:effectLst/>
                      </a:endParaRPr>
                    </a:p>
                    <a:p>
                      <a:r>
                        <a:rPr lang="es-MX" sz="800">
                          <a:effectLst/>
                        </a:rPr>
                        <a:t> </a:t>
                      </a:r>
                      <a:endParaRPr lang="es-MX" sz="1100">
                        <a:effectLst/>
                        <a:latin typeface="Times New Roman" panose="02020603050405020304" pitchFamily="18" charset="0"/>
                        <a:ea typeface="Times New Roman" panose="02020603050405020304" pitchFamily="18" charset="0"/>
                      </a:endParaRPr>
                    </a:p>
                  </a:txBody>
                  <a:tcPr marL="65132" marR="65132" marT="0" marB="0" anchor="ctr"/>
                </a:tc>
                <a:tc>
                  <a:txBody>
                    <a:bodyPr/>
                    <a:lstStyle/>
                    <a:p>
                      <a:r>
                        <a:rPr lang="es-MX" sz="800">
                          <a:effectLst/>
                        </a:rPr>
                        <a:t>Informe Anual de Actividades</a:t>
                      </a:r>
                      <a:endParaRPr lang="es-MX" sz="1100">
                        <a:effectLst/>
                        <a:latin typeface="Times New Roman" panose="02020603050405020304" pitchFamily="18" charset="0"/>
                        <a:ea typeface="Times New Roman" panose="02020603050405020304" pitchFamily="18" charset="0"/>
                      </a:endParaRPr>
                    </a:p>
                  </a:txBody>
                  <a:tcPr marL="65132" marR="65132" marT="0" marB="0" anchor="ctr"/>
                </a:tc>
                <a:tc>
                  <a:txBody>
                    <a:bodyPr/>
                    <a:lstStyle/>
                    <a:p>
                      <a:r>
                        <a:rPr lang="es-MX" sz="800">
                          <a:effectLst/>
                        </a:rPr>
                        <a:t>Dentro de los primeros tres meses de cada año.</a:t>
                      </a:r>
                      <a:endParaRPr lang="es-MX" sz="1100">
                        <a:effectLst/>
                      </a:endParaRPr>
                    </a:p>
                    <a:p>
                      <a:r>
                        <a:rPr lang="es-MX" sz="800">
                          <a:effectLst/>
                        </a:rPr>
                        <a:t> </a:t>
                      </a:r>
                      <a:endParaRPr lang="es-MX" sz="1100">
                        <a:effectLst/>
                      </a:endParaRPr>
                    </a:p>
                    <a:p>
                      <a:r>
                        <a:rPr lang="es-MX" sz="800">
                          <a:effectLst/>
                        </a:rPr>
                        <a:t> </a:t>
                      </a:r>
                      <a:endParaRPr lang="es-MX" sz="1100">
                        <a:effectLst/>
                        <a:latin typeface="Times New Roman" panose="02020603050405020304" pitchFamily="18" charset="0"/>
                        <a:ea typeface="Times New Roman" panose="02020603050405020304" pitchFamily="18" charset="0"/>
                      </a:endParaRPr>
                    </a:p>
                  </a:txBody>
                  <a:tcPr marL="65132" marR="65132" marT="0" marB="0" anchor="ctr"/>
                </a:tc>
                <a:extLst>
                  <a:ext uri="{0D108BD9-81ED-4DB2-BD59-A6C34878D82A}">
                    <a16:rowId xmlns:a16="http://schemas.microsoft.com/office/drawing/2014/main" val="1317648496"/>
                  </a:ext>
                </a:extLst>
              </a:tr>
              <a:tr h="810537">
                <a:tc>
                  <a:txBody>
                    <a:bodyPr/>
                    <a:lstStyle/>
                    <a:p>
                      <a:r>
                        <a:rPr lang="es-MX" sz="800">
                          <a:effectLst/>
                        </a:rPr>
                        <a:t>Artículos 56 y 58 de la Ley de Instituciones de Asistencia Privada para el Distrito Federal (LIAPDF).</a:t>
                      </a:r>
                      <a:endParaRPr lang="es-MX" sz="1100">
                        <a:effectLst/>
                      </a:endParaRPr>
                    </a:p>
                    <a:p>
                      <a:r>
                        <a:rPr lang="es-MX" sz="800">
                          <a:effectLst/>
                        </a:rPr>
                        <a:t>Artículos 55 y 56 del Reglamento de la Ley de instituciones de Asistencia Privada para el Distrito federal (RLIAPDF).</a:t>
                      </a:r>
                      <a:endParaRPr lang="es-MX" sz="1100">
                        <a:effectLst/>
                      </a:endParaRPr>
                    </a:p>
                    <a:p>
                      <a:r>
                        <a:rPr lang="es-MX" sz="800">
                          <a:effectLst/>
                        </a:rPr>
                        <a:t> </a:t>
                      </a:r>
                      <a:endParaRPr lang="es-MX" sz="1100">
                        <a:effectLst/>
                        <a:latin typeface="Times New Roman" panose="02020603050405020304" pitchFamily="18" charset="0"/>
                        <a:ea typeface="Times New Roman" panose="02020603050405020304" pitchFamily="18" charset="0"/>
                      </a:endParaRPr>
                    </a:p>
                  </a:txBody>
                  <a:tcPr marL="65132" marR="65132" marT="0" marB="0" anchor="ctr"/>
                </a:tc>
                <a:tc>
                  <a:txBody>
                    <a:bodyPr/>
                    <a:lstStyle/>
                    <a:p>
                      <a:r>
                        <a:rPr lang="es-MX" sz="800">
                          <a:effectLst/>
                        </a:rPr>
                        <a:t>Estados Financieros (Balance General y Estado de Actividades) y Balanza de Comprobación a detalle, mensuales debidamente rubricados por el representante legal y por el responsable de la información financiera.</a:t>
                      </a:r>
                      <a:endParaRPr lang="es-MX" sz="1100">
                        <a:effectLst/>
                        <a:latin typeface="Times New Roman" panose="02020603050405020304" pitchFamily="18" charset="0"/>
                        <a:ea typeface="Times New Roman" panose="02020603050405020304" pitchFamily="18" charset="0"/>
                      </a:endParaRPr>
                    </a:p>
                  </a:txBody>
                  <a:tcPr marL="65132" marR="65132" marT="0" marB="0" anchor="ctr"/>
                </a:tc>
                <a:tc>
                  <a:txBody>
                    <a:bodyPr/>
                    <a:lstStyle/>
                    <a:p>
                      <a:r>
                        <a:rPr lang="es-MX" sz="800">
                          <a:effectLst/>
                        </a:rPr>
                        <a:t>Dentro del mes siguiente al que corresponda</a:t>
                      </a:r>
                      <a:endParaRPr lang="es-MX" sz="1100">
                        <a:effectLst/>
                        <a:latin typeface="Times New Roman" panose="02020603050405020304" pitchFamily="18" charset="0"/>
                        <a:ea typeface="Times New Roman" panose="02020603050405020304" pitchFamily="18" charset="0"/>
                      </a:endParaRPr>
                    </a:p>
                  </a:txBody>
                  <a:tcPr marL="65132" marR="65132" marT="0" marB="0" anchor="ctr"/>
                </a:tc>
                <a:extLst>
                  <a:ext uri="{0D108BD9-81ED-4DB2-BD59-A6C34878D82A}">
                    <a16:rowId xmlns:a16="http://schemas.microsoft.com/office/drawing/2014/main" val="2145474918"/>
                  </a:ext>
                </a:extLst>
              </a:tr>
              <a:tr h="1059608">
                <a:tc>
                  <a:txBody>
                    <a:bodyPr/>
                    <a:lstStyle/>
                    <a:p>
                      <a:r>
                        <a:rPr lang="es-MX" sz="800">
                          <a:effectLst/>
                        </a:rPr>
                        <a:t>Artículos 85 y 86 de la Ley de Instituciones de Asistencia Privada para el Distrito Federal (LIAPDF).</a:t>
                      </a:r>
                      <a:endParaRPr lang="es-MX" sz="1100">
                        <a:effectLst/>
                      </a:endParaRPr>
                    </a:p>
                    <a:p>
                      <a:r>
                        <a:rPr lang="es-MX" sz="800">
                          <a:effectLst/>
                        </a:rPr>
                        <a:t>Artículo 61 del Reglamento de la Ley de instituciones de Asistencia Privada para el Distrito federal (RLIAPDF).</a:t>
                      </a:r>
                      <a:endParaRPr lang="es-MX" sz="1100">
                        <a:effectLst/>
                      </a:endParaRPr>
                    </a:p>
                    <a:p>
                      <a:r>
                        <a:rPr lang="es-MX" sz="800">
                          <a:effectLst/>
                        </a:rPr>
                        <a:t> </a:t>
                      </a:r>
                      <a:endParaRPr lang="es-MX" sz="1100">
                        <a:effectLst/>
                        <a:latin typeface="Times New Roman" panose="02020603050405020304" pitchFamily="18" charset="0"/>
                        <a:ea typeface="Times New Roman" panose="02020603050405020304" pitchFamily="18" charset="0"/>
                      </a:endParaRPr>
                    </a:p>
                  </a:txBody>
                  <a:tcPr marL="65132" marR="65132" marT="0" marB="0" anchor="ctr"/>
                </a:tc>
                <a:tc>
                  <a:txBody>
                    <a:bodyPr/>
                    <a:lstStyle/>
                    <a:p>
                      <a:r>
                        <a:rPr lang="es-MX" sz="800">
                          <a:effectLst/>
                        </a:rPr>
                        <a:t>Pagar la cuota del seis al millar y, en su caso los Intereses moratorios</a:t>
                      </a:r>
                      <a:endParaRPr lang="es-MX" sz="1100">
                        <a:effectLst/>
                        <a:latin typeface="Times New Roman" panose="02020603050405020304" pitchFamily="18" charset="0"/>
                        <a:ea typeface="Times New Roman" panose="02020603050405020304" pitchFamily="18" charset="0"/>
                      </a:endParaRPr>
                    </a:p>
                  </a:txBody>
                  <a:tcPr marL="65132" marR="65132" marT="0" marB="0" anchor="ctr"/>
                </a:tc>
                <a:tc>
                  <a:txBody>
                    <a:bodyPr/>
                    <a:lstStyle/>
                    <a:p>
                      <a:r>
                        <a:rPr lang="es-MX" sz="800" dirty="0">
                          <a:effectLst/>
                        </a:rPr>
                        <a:t>Dentro del mes inmediato siguiente a aquel en que se obtengan los ingresos</a:t>
                      </a:r>
                      <a:endParaRPr lang="es-MX" sz="1100" dirty="0">
                        <a:effectLst/>
                      </a:endParaRPr>
                    </a:p>
                    <a:p>
                      <a:r>
                        <a:rPr lang="es-MX" sz="800" dirty="0">
                          <a:effectLst/>
                        </a:rPr>
                        <a:t>Cabe señalar que no se paga la citada cuota por los donativos en especie que consistan en alimentos, ropa, medicamentos, prótesis, así como por los donativos que se obtengan de las otras IAP y por ingresos derivados del fondo de Ayuda Extraordinaria otorgado por la Junta. </a:t>
                      </a:r>
                      <a:endParaRPr lang="es-MX" sz="1100" dirty="0">
                        <a:effectLst/>
                        <a:latin typeface="Times New Roman" panose="02020603050405020304" pitchFamily="18" charset="0"/>
                        <a:ea typeface="Times New Roman" panose="02020603050405020304" pitchFamily="18" charset="0"/>
                      </a:endParaRPr>
                    </a:p>
                  </a:txBody>
                  <a:tcPr marL="65132" marR="65132" marT="0" marB="0" anchor="ctr"/>
                </a:tc>
                <a:extLst>
                  <a:ext uri="{0D108BD9-81ED-4DB2-BD59-A6C34878D82A}">
                    <a16:rowId xmlns:a16="http://schemas.microsoft.com/office/drawing/2014/main" val="3796428336"/>
                  </a:ext>
                </a:extLst>
              </a:tr>
            </a:tbl>
          </a:graphicData>
        </a:graphic>
      </p:graphicFrame>
    </p:spTree>
    <p:extLst>
      <p:ext uri="{BB962C8B-B14F-4D97-AF65-F5344CB8AC3E}">
        <p14:creationId xmlns:p14="http://schemas.microsoft.com/office/powerpoint/2010/main" val="24102561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fecha 3">
            <a:extLst>
              <a:ext uri="{FF2B5EF4-FFF2-40B4-BE49-F238E27FC236}">
                <a16:creationId xmlns:a16="http://schemas.microsoft.com/office/drawing/2014/main" id="{8805EE11-E255-2D4B-8B66-0F4C5852168E}"/>
              </a:ext>
            </a:extLst>
          </p:cNvPr>
          <p:cNvSpPr>
            <a:spLocks noGrp="1"/>
          </p:cNvSpPr>
          <p:nvPr>
            <p:ph type="dt" sz="half" idx="10"/>
          </p:nvPr>
        </p:nvSpPr>
        <p:spPr/>
        <p:txBody>
          <a:bodyPr/>
          <a:lstStyle/>
          <a:p>
            <a:fld id="{39C62A9A-2216-F44B-AFF9-136AA601C377}" type="datetime1">
              <a:rPr lang="en-US" smtClean="0"/>
              <a:t>7/28/20</a:t>
            </a:fld>
            <a:endParaRPr lang="en-US"/>
          </a:p>
        </p:txBody>
      </p:sp>
      <p:sp>
        <p:nvSpPr>
          <p:cNvPr id="5" name="Marcador de pie de página 4">
            <a:extLst>
              <a:ext uri="{FF2B5EF4-FFF2-40B4-BE49-F238E27FC236}">
                <a16:creationId xmlns:a16="http://schemas.microsoft.com/office/drawing/2014/main" id="{2E2D4DCD-CDFE-784A-9E95-C18615F14116}"/>
              </a:ext>
            </a:extLst>
          </p:cNvPr>
          <p:cNvSpPr>
            <a:spLocks noGrp="1"/>
          </p:cNvSpPr>
          <p:nvPr>
            <p:ph type="ftr" sz="quarter" idx="11"/>
          </p:nvPr>
        </p:nvSpPr>
        <p:spPr/>
        <p:txBody>
          <a:bodyPr/>
          <a:lstStyle/>
          <a:p>
            <a:r>
              <a:rPr lang="en-US"/>
              <a:t>FOOTER GOES HERE</a:t>
            </a:r>
          </a:p>
        </p:txBody>
      </p:sp>
      <p:sp>
        <p:nvSpPr>
          <p:cNvPr id="6" name="Marcador de número de diapositiva 5">
            <a:extLst>
              <a:ext uri="{FF2B5EF4-FFF2-40B4-BE49-F238E27FC236}">
                <a16:creationId xmlns:a16="http://schemas.microsoft.com/office/drawing/2014/main" id="{EBC35D77-9079-734C-8571-66D176FB7AA4}"/>
              </a:ext>
            </a:extLst>
          </p:cNvPr>
          <p:cNvSpPr>
            <a:spLocks noGrp="1"/>
          </p:cNvSpPr>
          <p:nvPr>
            <p:ph type="sldNum" sz="quarter" idx="12"/>
          </p:nvPr>
        </p:nvSpPr>
        <p:spPr/>
        <p:txBody>
          <a:bodyPr/>
          <a:lstStyle/>
          <a:p>
            <a:fld id="{42782948-4DBE-204D-AB9E-B65E067054AE}" type="slidenum">
              <a:rPr lang="en-US" smtClean="0"/>
              <a:pPr/>
              <a:t>8</a:t>
            </a:fld>
            <a:endParaRPr lang="en-US"/>
          </a:p>
        </p:txBody>
      </p:sp>
      <p:sp>
        <p:nvSpPr>
          <p:cNvPr id="7" name="Título 6">
            <a:extLst>
              <a:ext uri="{FF2B5EF4-FFF2-40B4-BE49-F238E27FC236}">
                <a16:creationId xmlns:a16="http://schemas.microsoft.com/office/drawing/2014/main" id="{2075F2C6-896B-0E42-9D17-8FEA1A82B0E2}"/>
              </a:ext>
            </a:extLst>
          </p:cNvPr>
          <p:cNvSpPr>
            <a:spLocks noGrp="1"/>
          </p:cNvSpPr>
          <p:nvPr>
            <p:ph type="title"/>
          </p:nvPr>
        </p:nvSpPr>
        <p:spPr>
          <a:xfrm>
            <a:off x="685800" y="1005030"/>
            <a:ext cx="7772400" cy="523220"/>
          </a:xfrm>
        </p:spPr>
        <p:txBody>
          <a:bodyPr/>
          <a:lstStyle/>
          <a:p>
            <a:r>
              <a:rPr lang="es-MX" dirty="0"/>
              <a:t>Políticas institucionales de finanzas y administración</a:t>
            </a:r>
          </a:p>
        </p:txBody>
      </p:sp>
      <p:graphicFrame>
        <p:nvGraphicFramePr>
          <p:cNvPr id="11" name="Diagrama 10">
            <a:extLst>
              <a:ext uri="{FF2B5EF4-FFF2-40B4-BE49-F238E27FC236}">
                <a16:creationId xmlns:a16="http://schemas.microsoft.com/office/drawing/2014/main" id="{C33E8D66-1EDA-D944-BB19-4F9E625CA49D}"/>
              </a:ext>
            </a:extLst>
          </p:cNvPr>
          <p:cNvGraphicFramePr/>
          <p:nvPr>
            <p:extLst>
              <p:ext uri="{D42A27DB-BD31-4B8C-83A1-F6EECF244321}">
                <p14:modId xmlns:p14="http://schemas.microsoft.com/office/powerpoint/2010/main" val="2377548346"/>
              </p:ext>
            </p:extLst>
          </p:nvPr>
        </p:nvGraphicFramePr>
        <p:xfrm>
          <a:off x="152400" y="1676400"/>
          <a:ext cx="5334000" cy="485367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13" name="Diagrama 12">
            <a:extLst>
              <a:ext uri="{FF2B5EF4-FFF2-40B4-BE49-F238E27FC236}">
                <a16:creationId xmlns:a16="http://schemas.microsoft.com/office/drawing/2014/main" id="{BBC7920B-0BF9-DB48-BDFE-1256EBDB2D1C}"/>
              </a:ext>
            </a:extLst>
          </p:cNvPr>
          <p:cNvGraphicFramePr/>
          <p:nvPr>
            <p:extLst>
              <p:ext uri="{D42A27DB-BD31-4B8C-83A1-F6EECF244321}">
                <p14:modId xmlns:p14="http://schemas.microsoft.com/office/powerpoint/2010/main" val="2519267654"/>
              </p:ext>
            </p:extLst>
          </p:nvPr>
        </p:nvGraphicFramePr>
        <p:xfrm>
          <a:off x="4267200" y="1997164"/>
          <a:ext cx="6096000" cy="40640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10237192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fecha 3">
            <a:extLst>
              <a:ext uri="{FF2B5EF4-FFF2-40B4-BE49-F238E27FC236}">
                <a16:creationId xmlns:a16="http://schemas.microsoft.com/office/drawing/2014/main" id="{152B9793-9593-F046-AA40-AF06B363770D}"/>
              </a:ext>
            </a:extLst>
          </p:cNvPr>
          <p:cNvSpPr>
            <a:spLocks noGrp="1"/>
          </p:cNvSpPr>
          <p:nvPr>
            <p:ph type="dt" sz="half" idx="10"/>
          </p:nvPr>
        </p:nvSpPr>
        <p:spPr/>
        <p:txBody>
          <a:bodyPr/>
          <a:lstStyle/>
          <a:p>
            <a:fld id="{39C62A9A-2216-F44B-AFF9-136AA601C377}" type="datetime1">
              <a:rPr lang="en-US" smtClean="0"/>
              <a:t>7/28/20</a:t>
            </a:fld>
            <a:endParaRPr lang="en-US"/>
          </a:p>
        </p:txBody>
      </p:sp>
      <p:sp>
        <p:nvSpPr>
          <p:cNvPr id="5" name="Marcador de pie de página 4">
            <a:extLst>
              <a:ext uri="{FF2B5EF4-FFF2-40B4-BE49-F238E27FC236}">
                <a16:creationId xmlns:a16="http://schemas.microsoft.com/office/drawing/2014/main" id="{CCB15A0A-3293-EF47-A098-5ED055106C90}"/>
              </a:ext>
            </a:extLst>
          </p:cNvPr>
          <p:cNvSpPr>
            <a:spLocks noGrp="1"/>
          </p:cNvSpPr>
          <p:nvPr>
            <p:ph type="ftr" sz="quarter" idx="11"/>
          </p:nvPr>
        </p:nvSpPr>
        <p:spPr/>
        <p:txBody>
          <a:bodyPr/>
          <a:lstStyle/>
          <a:p>
            <a:r>
              <a:rPr lang="en-US"/>
              <a:t>FOOTER GOES HERE</a:t>
            </a:r>
          </a:p>
        </p:txBody>
      </p:sp>
      <p:sp>
        <p:nvSpPr>
          <p:cNvPr id="6" name="Marcador de número de diapositiva 5">
            <a:extLst>
              <a:ext uri="{FF2B5EF4-FFF2-40B4-BE49-F238E27FC236}">
                <a16:creationId xmlns:a16="http://schemas.microsoft.com/office/drawing/2014/main" id="{FECBCEE8-C484-4B4B-9130-EED9A2ABDAD5}"/>
              </a:ext>
            </a:extLst>
          </p:cNvPr>
          <p:cNvSpPr>
            <a:spLocks noGrp="1"/>
          </p:cNvSpPr>
          <p:nvPr>
            <p:ph type="sldNum" sz="quarter" idx="12"/>
          </p:nvPr>
        </p:nvSpPr>
        <p:spPr/>
        <p:txBody>
          <a:bodyPr/>
          <a:lstStyle/>
          <a:p>
            <a:fld id="{42782948-4DBE-204D-AB9E-B65E067054AE}" type="slidenum">
              <a:rPr lang="en-US" smtClean="0"/>
              <a:pPr/>
              <a:t>9</a:t>
            </a:fld>
            <a:endParaRPr lang="en-US"/>
          </a:p>
        </p:txBody>
      </p:sp>
      <p:graphicFrame>
        <p:nvGraphicFramePr>
          <p:cNvPr id="10" name="Diagrama 9">
            <a:extLst>
              <a:ext uri="{FF2B5EF4-FFF2-40B4-BE49-F238E27FC236}">
                <a16:creationId xmlns:a16="http://schemas.microsoft.com/office/drawing/2014/main" id="{7D4384F3-3310-274D-9F10-8280343BD89C}"/>
              </a:ext>
            </a:extLst>
          </p:cNvPr>
          <p:cNvGraphicFramePr/>
          <p:nvPr>
            <p:extLst>
              <p:ext uri="{D42A27DB-BD31-4B8C-83A1-F6EECF244321}">
                <p14:modId xmlns:p14="http://schemas.microsoft.com/office/powerpoint/2010/main" val="135153566"/>
              </p:ext>
            </p:extLst>
          </p:nvPr>
        </p:nvGraphicFramePr>
        <p:xfrm>
          <a:off x="304800" y="750669"/>
          <a:ext cx="8534400" cy="513307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2" name="CuadroTexto 11">
            <a:extLst>
              <a:ext uri="{FF2B5EF4-FFF2-40B4-BE49-F238E27FC236}">
                <a16:creationId xmlns:a16="http://schemas.microsoft.com/office/drawing/2014/main" id="{B5BCCEDD-005C-C540-9A03-6A364B4D579D}"/>
              </a:ext>
            </a:extLst>
          </p:cNvPr>
          <p:cNvSpPr txBox="1"/>
          <p:nvPr/>
        </p:nvSpPr>
        <p:spPr>
          <a:xfrm>
            <a:off x="304800" y="4724400"/>
            <a:ext cx="8686800" cy="646331"/>
          </a:xfrm>
          <a:prstGeom prst="rect">
            <a:avLst/>
          </a:prstGeom>
          <a:noFill/>
        </p:spPr>
        <p:txBody>
          <a:bodyPr wrap="square" rtlCol="0">
            <a:spAutoFit/>
          </a:bodyPr>
          <a:lstStyle/>
          <a:p>
            <a:pPr algn="ctr"/>
            <a:r>
              <a:rPr lang="es-MX" dirty="0">
                <a:solidFill>
                  <a:srgbClr val="FF0000"/>
                </a:solidFill>
              </a:rPr>
              <a:t>Formatos administrativos / Herramientas / Niveles de autorización / Asignación de responsabilidades</a:t>
            </a:r>
          </a:p>
        </p:txBody>
      </p:sp>
      <p:sp>
        <p:nvSpPr>
          <p:cNvPr id="16" name="Título 6">
            <a:extLst>
              <a:ext uri="{FF2B5EF4-FFF2-40B4-BE49-F238E27FC236}">
                <a16:creationId xmlns:a16="http://schemas.microsoft.com/office/drawing/2014/main" id="{9F76173F-79B7-F14A-B552-BB86BCBE72E5}"/>
              </a:ext>
            </a:extLst>
          </p:cNvPr>
          <p:cNvSpPr txBox="1">
            <a:spLocks/>
          </p:cNvSpPr>
          <p:nvPr/>
        </p:nvSpPr>
        <p:spPr>
          <a:xfrm>
            <a:off x="685800" y="1005030"/>
            <a:ext cx="7772400" cy="523220"/>
          </a:xfrm>
          <a:prstGeom prst="rect">
            <a:avLst/>
          </a:prstGeom>
        </p:spPr>
        <p:txBody>
          <a:bodyPr vert="horz" lIns="91440" tIns="45720" rIns="91440" bIns="45720" rtlCol="0" anchor="b" anchorCtr="0">
            <a:spAutoFit/>
          </a:bodyPr>
          <a:lstStyle>
            <a:lvl1pPr algn="l" defTabSz="457200" rtl="0" eaLnBrk="1" latinLnBrk="0" hangingPunct="1">
              <a:spcBef>
                <a:spcPct val="0"/>
              </a:spcBef>
              <a:buNone/>
              <a:defRPr sz="2800" b="0" i="0" kern="1200">
                <a:solidFill>
                  <a:srgbClr val="BA0C2F"/>
                </a:solidFill>
                <a:latin typeface="Gill Sans MT"/>
                <a:ea typeface="+mj-ea"/>
                <a:cs typeface="Gill Sans MT"/>
              </a:defRPr>
            </a:lvl1pPr>
          </a:lstStyle>
          <a:p>
            <a:r>
              <a:rPr lang="es-MX"/>
              <a:t>Políticas institucionales de finanzas y administración</a:t>
            </a:r>
            <a:endParaRPr lang="es-MX" dirty="0"/>
          </a:p>
        </p:txBody>
      </p:sp>
    </p:spTree>
    <p:extLst>
      <p:ext uri="{BB962C8B-B14F-4D97-AF65-F5344CB8AC3E}">
        <p14:creationId xmlns:p14="http://schemas.microsoft.com/office/powerpoint/2010/main" val="19234643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contenido 1">
            <a:extLst>
              <a:ext uri="{FF2B5EF4-FFF2-40B4-BE49-F238E27FC236}">
                <a16:creationId xmlns:a16="http://schemas.microsoft.com/office/drawing/2014/main" id="{3D6390BA-154A-6C4C-A95C-1E19E822CA65}"/>
              </a:ext>
            </a:extLst>
          </p:cNvPr>
          <p:cNvSpPr>
            <a:spLocks noGrp="1"/>
          </p:cNvSpPr>
          <p:nvPr>
            <p:ph sz="half" idx="1"/>
          </p:nvPr>
        </p:nvSpPr>
        <p:spPr/>
        <p:txBody>
          <a:bodyPr/>
          <a:lstStyle/>
          <a:p>
            <a:pPr marL="0" indent="0">
              <a:buNone/>
            </a:pPr>
            <a:r>
              <a:rPr lang="es-MX" dirty="0"/>
              <a:t>A. Finanzas</a:t>
            </a:r>
          </a:p>
          <a:p>
            <a:pPr marL="0" indent="0">
              <a:buNone/>
            </a:pPr>
            <a:r>
              <a:rPr lang="es-MX" dirty="0"/>
              <a:t>1.</a:t>
            </a:r>
          </a:p>
          <a:p>
            <a:pPr marL="0" indent="0">
              <a:buNone/>
            </a:pPr>
            <a:r>
              <a:rPr lang="es-MX" dirty="0"/>
              <a:t>2.</a:t>
            </a:r>
          </a:p>
          <a:p>
            <a:pPr marL="0" indent="0">
              <a:buNone/>
            </a:pPr>
            <a:r>
              <a:rPr lang="es-MX" dirty="0"/>
              <a:t>3.</a:t>
            </a:r>
          </a:p>
          <a:p>
            <a:pPr marL="0" indent="0">
              <a:buNone/>
            </a:pPr>
            <a:endParaRPr lang="es-MX" dirty="0"/>
          </a:p>
        </p:txBody>
      </p:sp>
      <p:sp>
        <p:nvSpPr>
          <p:cNvPr id="3" name="Marcador de contenido 2">
            <a:extLst>
              <a:ext uri="{FF2B5EF4-FFF2-40B4-BE49-F238E27FC236}">
                <a16:creationId xmlns:a16="http://schemas.microsoft.com/office/drawing/2014/main" id="{B8323A23-72CC-794D-9C05-7BAF54A5CD8B}"/>
              </a:ext>
            </a:extLst>
          </p:cNvPr>
          <p:cNvSpPr>
            <a:spLocks noGrp="1"/>
          </p:cNvSpPr>
          <p:nvPr>
            <p:ph sz="half" idx="2"/>
          </p:nvPr>
        </p:nvSpPr>
        <p:spPr/>
        <p:txBody>
          <a:bodyPr/>
          <a:lstStyle/>
          <a:p>
            <a:pPr marL="0" indent="0">
              <a:buNone/>
            </a:pPr>
            <a:r>
              <a:rPr lang="es-MX" dirty="0"/>
              <a:t>C. Contabilidad</a:t>
            </a:r>
          </a:p>
          <a:p>
            <a:pPr marL="0" indent="0">
              <a:buNone/>
            </a:pPr>
            <a:r>
              <a:rPr lang="es-MX" dirty="0"/>
              <a:t>1.</a:t>
            </a:r>
          </a:p>
          <a:p>
            <a:pPr marL="0" indent="0">
              <a:buNone/>
            </a:pPr>
            <a:r>
              <a:rPr lang="es-MX" dirty="0"/>
              <a:t>2.</a:t>
            </a:r>
          </a:p>
          <a:p>
            <a:pPr marL="0" indent="0">
              <a:buNone/>
            </a:pPr>
            <a:r>
              <a:rPr lang="es-MX" dirty="0"/>
              <a:t>3.</a:t>
            </a:r>
          </a:p>
          <a:p>
            <a:pPr marL="0" indent="0">
              <a:buNone/>
            </a:pPr>
            <a:endParaRPr lang="es-MX" dirty="0"/>
          </a:p>
        </p:txBody>
      </p:sp>
      <p:sp>
        <p:nvSpPr>
          <p:cNvPr id="4" name="Marcador de fecha 3">
            <a:extLst>
              <a:ext uri="{FF2B5EF4-FFF2-40B4-BE49-F238E27FC236}">
                <a16:creationId xmlns:a16="http://schemas.microsoft.com/office/drawing/2014/main" id="{93DDEFED-E714-A84A-8954-4CA59C552DE9}"/>
              </a:ext>
            </a:extLst>
          </p:cNvPr>
          <p:cNvSpPr>
            <a:spLocks noGrp="1"/>
          </p:cNvSpPr>
          <p:nvPr>
            <p:ph type="dt" sz="half" idx="10"/>
          </p:nvPr>
        </p:nvSpPr>
        <p:spPr/>
        <p:txBody>
          <a:bodyPr/>
          <a:lstStyle/>
          <a:p>
            <a:fld id="{39C62A9A-2216-F44B-AFF9-136AA601C377}" type="datetime1">
              <a:rPr lang="en-US" smtClean="0"/>
              <a:t>7/28/20</a:t>
            </a:fld>
            <a:endParaRPr lang="en-US"/>
          </a:p>
        </p:txBody>
      </p:sp>
      <p:sp>
        <p:nvSpPr>
          <p:cNvPr id="5" name="Marcador de pie de página 4">
            <a:extLst>
              <a:ext uri="{FF2B5EF4-FFF2-40B4-BE49-F238E27FC236}">
                <a16:creationId xmlns:a16="http://schemas.microsoft.com/office/drawing/2014/main" id="{781C6812-664F-C543-8A05-255C8CACD6C2}"/>
              </a:ext>
            </a:extLst>
          </p:cNvPr>
          <p:cNvSpPr>
            <a:spLocks noGrp="1"/>
          </p:cNvSpPr>
          <p:nvPr>
            <p:ph type="ftr" sz="quarter" idx="11"/>
          </p:nvPr>
        </p:nvSpPr>
        <p:spPr/>
        <p:txBody>
          <a:bodyPr/>
          <a:lstStyle/>
          <a:p>
            <a:r>
              <a:rPr lang="en-US"/>
              <a:t>FOOTER GOES HERE</a:t>
            </a:r>
          </a:p>
        </p:txBody>
      </p:sp>
      <p:sp>
        <p:nvSpPr>
          <p:cNvPr id="6" name="Marcador de número de diapositiva 5">
            <a:extLst>
              <a:ext uri="{FF2B5EF4-FFF2-40B4-BE49-F238E27FC236}">
                <a16:creationId xmlns:a16="http://schemas.microsoft.com/office/drawing/2014/main" id="{BB871DE1-2ABE-8A4B-9491-DE21E65B0E3F}"/>
              </a:ext>
            </a:extLst>
          </p:cNvPr>
          <p:cNvSpPr>
            <a:spLocks noGrp="1"/>
          </p:cNvSpPr>
          <p:nvPr>
            <p:ph type="sldNum" sz="quarter" idx="12"/>
          </p:nvPr>
        </p:nvSpPr>
        <p:spPr/>
        <p:txBody>
          <a:bodyPr/>
          <a:lstStyle/>
          <a:p>
            <a:fld id="{42782948-4DBE-204D-AB9E-B65E067054AE}" type="slidenum">
              <a:rPr lang="en-US" smtClean="0"/>
              <a:pPr/>
              <a:t>10</a:t>
            </a:fld>
            <a:endParaRPr lang="en-US"/>
          </a:p>
        </p:txBody>
      </p:sp>
      <p:sp>
        <p:nvSpPr>
          <p:cNvPr id="7" name="Título 6">
            <a:extLst>
              <a:ext uri="{FF2B5EF4-FFF2-40B4-BE49-F238E27FC236}">
                <a16:creationId xmlns:a16="http://schemas.microsoft.com/office/drawing/2014/main" id="{83A52205-05B0-EB4F-A100-9FF8BE3C4E38}"/>
              </a:ext>
            </a:extLst>
          </p:cNvPr>
          <p:cNvSpPr>
            <a:spLocks noGrp="1"/>
          </p:cNvSpPr>
          <p:nvPr>
            <p:ph type="title"/>
          </p:nvPr>
        </p:nvSpPr>
        <p:spPr>
          <a:xfrm>
            <a:off x="686104" y="417493"/>
            <a:ext cx="7772400" cy="954107"/>
          </a:xfrm>
        </p:spPr>
        <p:txBody>
          <a:bodyPr/>
          <a:lstStyle/>
          <a:p>
            <a:r>
              <a:rPr lang="es-MX" dirty="0"/>
              <a:t>Ejercicio 1. Identifica las políticas a reforzar o incorporar en la gestión financiera de la OSC</a:t>
            </a:r>
          </a:p>
        </p:txBody>
      </p:sp>
      <p:sp>
        <p:nvSpPr>
          <p:cNvPr id="8" name="Marcador de contenido 7">
            <a:extLst>
              <a:ext uri="{FF2B5EF4-FFF2-40B4-BE49-F238E27FC236}">
                <a16:creationId xmlns:a16="http://schemas.microsoft.com/office/drawing/2014/main" id="{55227EE3-7E42-954F-BAE8-B84319550B8A}"/>
              </a:ext>
            </a:extLst>
          </p:cNvPr>
          <p:cNvSpPr>
            <a:spLocks noGrp="1"/>
          </p:cNvSpPr>
          <p:nvPr>
            <p:ph sz="half" idx="13"/>
          </p:nvPr>
        </p:nvSpPr>
        <p:spPr/>
        <p:txBody>
          <a:bodyPr/>
          <a:lstStyle/>
          <a:p>
            <a:pPr marL="0" indent="0">
              <a:buNone/>
            </a:pPr>
            <a:r>
              <a:rPr lang="es-MX" dirty="0"/>
              <a:t>B. Administración</a:t>
            </a:r>
          </a:p>
          <a:p>
            <a:pPr marL="0" indent="0">
              <a:buNone/>
            </a:pPr>
            <a:r>
              <a:rPr lang="es-MX" dirty="0"/>
              <a:t>1.</a:t>
            </a:r>
          </a:p>
          <a:p>
            <a:pPr marL="0" indent="0">
              <a:buNone/>
            </a:pPr>
            <a:r>
              <a:rPr lang="es-MX" dirty="0"/>
              <a:t>2.</a:t>
            </a:r>
          </a:p>
          <a:p>
            <a:pPr marL="0" indent="0">
              <a:buNone/>
            </a:pPr>
            <a:r>
              <a:rPr lang="es-MX" dirty="0"/>
              <a:t>3.</a:t>
            </a:r>
          </a:p>
          <a:p>
            <a:pPr marL="0" indent="0">
              <a:buNone/>
            </a:pPr>
            <a:endParaRPr lang="es-MX" dirty="0"/>
          </a:p>
        </p:txBody>
      </p:sp>
    </p:spTree>
    <p:extLst>
      <p:ext uri="{BB962C8B-B14F-4D97-AF65-F5344CB8AC3E}">
        <p14:creationId xmlns:p14="http://schemas.microsoft.com/office/powerpoint/2010/main" val="4022965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contenido 1">
            <a:extLst>
              <a:ext uri="{FF2B5EF4-FFF2-40B4-BE49-F238E27FC236}">
                <a16:creationId xmlns:a16="http://schemas.microsoft.com/office/drawing/2014/main" id="{6C4E5456-34B4-184D-8323-2910051829C4}"/>
              </a:ext>
            </a:extLst>
          </p:cNvPr>
          <p:cNvSpPr>
            <a:spLocks noGrp="1"/>
          </p:cNvSpPr>
          <p:nvPr>
            <p:ph sz="half" idx="1"/>
          </p:nvPr>
        </p:nvSpPr>
        <p:spPr>
          <a:xfrm>
            <a:off x="686104" y="1868507"/>
            <a:ext cx="7772400" cy="4572000"/>
          </a:xfrm>
        </p:spPr>
        <p:txBody>
          <a:bodyPr/>
          <a:lstStyle/>
          <a:p>
            <a:r>
              <a:rPr lang="es-MX" dirty="0"/>
              <a:t>MANUAL DE FINANZAS – Manual de Procedimientos administrativos y financieros</a:t>
            </a:r>
          </a:p>
          <a:p>
            <a:pPr marL="0" indent="0">
              <a:buNone/>
            </a:pPr>
            <a:endParaRPr lang="es-MX" dirty="0"/>
          </a:p>
          <a:p>
            <a:pPr marL="0" indent="0">
              <a:buNone/>
            </a:pPr>
            <a:r>
              <a:rPr lang="es-MX" dirty="0"/>
              <a:t>	Políticas institucionales por cada apartado (que corresponde a 	cada procedimiento del área)</a:t>
            </a:r>
          </a:p>
          <a:p>
            <a:pPr marL="0" indent="0">
              <a:buNone/>
            </a:pPr>
            <a:r>
              <a:rPr lang="es-MX" dirty="0"/>
              <a:t>	Asignación de personas responsables y funciones</a:t>
            </a:r>
          </a:p>
          <a:p>
            <a:pPr marL="0" indent="0">
              <a:buNone/>
            </a:pPr>
            <a:r>
              <a:rPr lang="es-MX" dirty="0"/>
              <a:t>	Formatos administrativos (actualización a los ya existentes o 	generación de nuevos que complementen los procedimientos).</a:t>
            </a:r>
          </a:p>
          <a:p>
            <a:pPr marL="0" indent="0">
              <a:buNone/>
            </a:pPr>
            <a:r>
              <a:rPr lang="es-MX" dirty="0"/>
              <a:t>	Herramientas de gestión presupuestal y de procedimientos del 	área de finanzas y administración.</a:t>
            </a:r>
          </a:p>
        </p:txBody>
      </p:sp>
      <p:sp>
        <p:nvSpPr>
          <p:cNvPr id="4" name="Marcador de fecha 3">
            <a:extLst>
              <a:ext uri="{FF2B5EF4-FFF2-40B4-BE49-F238E27FC236}">
                <a16:creationId xmlns:a16="http://schemas.microsoft.com/office/drawing/2014/main" id="{316A5C14-F92C-2F44-B751-66A1395FFC86}"/>
              </a:ext>
            </a:extLst>
          </p:cNvPr>
          <p:cNvSpPr>
            <a:spLocks noGrp="1"/>
          </p:cNvSpPr>
          <p:nvPr>
            <p:ph type="dt" sz="half" idx="10"/>
          </p:nvPr>
        </p:nvSpPr>
        <p:spPr/>
        <p:txBody>
          <a:bodyPr/>
          <a:lstStyle/>
          <a:p>
            <a:fld id="{AB18E012-EC0C-1649-A039-CB178266D114}" type="datetime1">
              <a:rPr lang="en-US" smtClean="0"/>
              <a:t>7/28/20</a:t>
            </a:fld>
            <a:endParaRPr lang="en-US"/>
          </a:p>
        </p:txBody>
      </p:sp>
      <p:sp>
        <p:nvSpPr>
          <p:cNvPr id="5" name="Marcador de pie de página 4">
            <a:extLst>
              <a:ext uri="{FF2B5EF4-FFF2-40B4-BE49-F238E27FC236}">
                <a16:creationId xmlns:a16="http://schemas.microsoft.com/office/drawing/2014/main" id="{8205FBDD-3178-BD4D-ABD3-F3A02EB77220}"/>
              </a:ext>
            </a:extLst>
          </p:cNvPr>
          <p:cNvSpPr>
            <a:spLocks noGrp="1"/>
          </p:cNvSpPr>
          <p:nvPr>
            <p:ph type="ftr" sz="quarter" idx="11"/>
          </p:nvPr>
        </p:nvSpPr>
        <p:spPr/>
        <p:txBody>
          <a:bodyPr/>
          <a:lstStyle/>
          <a:p>
            <a:r>
              <a:rPr lang="en-US"/>
              <a:t>FOOTER GOES HERE</a:t>
            </a:r>
          </a:p>
        </p:txBody>
      </p:sp>
      <p:sp>
        <p:nvSpPr>
          <p:cNvPr id="6" name="Marcador de número de diapositiva 5">
            <a:extLst>
              <a:ext uri="{FF2B5EF4-FFF2-40B4-BE49-F238E27FC236}">
                <a16:creationId xmlns:a16="http://schemas.microsoft.com/office/drawing/2014/main" id="{258876BA-C956-5A47-AB06-6EEAEA4C3ED2}"/>
              </a:ext>
            </a:extLst>
          </p:cNvPr>
          <p:cNvSpPr>
            <a:spLocks noGrp="1"/>
          </p:cNvSpPr>
          <p:nvPr>
            <p:ph type="sldNum" sz="quarter" idx="12"/>
          </p:nvPr>
        </p:nvSpPr>
        <p:spPr/>
        <p:txBody>
          <a:bodyPr/>
          <a:lstStyle/>
          <a:p>
            <a:fld id="{42782948-4DBE-204D-AB9E-B65E067054AE}" type="slidenum">
              <a:rPr lang="en-US" smtClean="0"/>
              <a:pPr/>
              <a:t>11</a:t>
            </a:fld>
            <a:endParaRPr lang="en-US"/>
          </a:p>
        </p:txBody>
      </p:sp>
      <p:sp>
        <p:nvSpPr>
          <p:cNvPr id="7" name="Título 6">
            <a:extLst>
              <a:ext uri="{FF2B5EF4-FFF2-40B4-BE49-F238E27FC236}">
                <a16:creationId xmlns:a16="http://schemas.microsoft.com/office/drawing/2014/main" id="{D29F5DE0-9144-6F48-97BF-43411CE79DFA}"/>
              </a:ext>
            </a:extLst>
          </p:cNvPr>
          <p:cNvSpPr>
            <a:spLocks noGrp="1"/>
          </p:cNvSpPr>
          <p:nvPr>
            <p:ph type="title"/>
          </p:nvPr>
        </p:nvSpPr>
        <p:spPr>
          <a:xfrm>
            <a:off x="686104" y="417493"/>
            <a:ext cx="7772400" cy="954107"/>
          </a:xfrm>
        </p:spPr>
        <p:txBody>
          <a:bodyPr/>
          <a:lstStyle/>
          <a:p>
            <a:r>
              <a:rPr lang="es-MX" dirty="0"/>
              <a:t>Producto final construyéndose a lo largo del proceso de fortalecimiento institucional</a:t>
            </a:r>
          </a:p>
        </p:txBody>
      </p:sp>
    </p:spTree>
    <p:extLst>
      <p:ext uri="{BB962C8B-B14F-4D97-AF65-F5344CB8AC3E}">
        <p14:creationId xmlns:p14="http://schemas.microsoft.com/office/powerpoint/2010/main" val="280903161"/>
      </p:ext>
    </p:extLst>
  </p:cSld>
  <p:clrMapOvr>
    <a:masterClrMapping/>
  </p:clrMapOvr>
</p:sld>
</file>

<file path=ppt/theme/theme1.xml><?xml version="1.0" encoding="utf-8"?>
<a:theme xmlns:a="http://schemas.openxmlformats.org/drawingml/2006/main" name="4.3-Template_12.7.2016">
  <a:themeElements>
    <a:clrScheme name="Custom 2">
      <a:dk1>
        <a:sysClr val="windowText" lastClr="000000"/>
      </a:dk1>
      <a:lt1>
        <a:srgbClr val="FFFFFF"/>
      </a:lt1>
      <a:dk2>
        <a:srgbClr val="002F6C"/>
      </a:dk2>
      <a:lt2>
        <a:srgbClr val="BA0C2F"/>
      </a:lt2>
      <a:accent1>
        <a:srgbClr val="002F6C"/>
      </a:accent1>
      <a:accent2>
        <a:srgbClr val="BA0C2F"/>
      </a:accent2>
      <a:accent3>
        <a:srgbClr val="6C6463"/>
      </a:accent3>
      <a:accent4>
        <a:srgbClr val="000000"/>
      </a:accent4>
      <a:accent5>
        <a:srgbClr val="CFCDC9"/>
      </a:accent5>
      <a:accent6>
        <a:srgbClr val="0067B9"/>
      </a:accent6>
      <a:hlink>
        <a:srgbClr val="6C6463"/>
      </a:hlink>
      <a:folHlink>
        <a:srgbClr val="CFCDC9"/>
      </a:folHlink>
    </a:clrScheme>
    <a:fontScheme name="Solstice">
      <a:majorFont>
        <a:latin typeface="Gill Sans MT"/>
        <a:ea typeface=""/>
        <a:cs typeface=""/>
        <a:font script="Grek" typeface="Corbel"/>
        <a:font script="Cyrl" typeface="Corbel"/>
        <a:font script="Jpan" typeface="ＭＳ ゴシック"/>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ＭＳ ゴシック"/>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4.3-Template_12.7.2016</Template>
  <TotalTime>3847</TotalTime>
  <Words>1104</Words>
  <Application>Microsoft Macintosh PowerPoint</Application>
  <PresentationFormat>Presentación en pantalla (4:3)</PresentationFormat>
  <Paragraphs>221</Paragraphs>
  <Slides>11</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11</vt:i4>
      </vt:variant>
    </vt:vector>
  </HeadingPairs>
  <TitlesOfParts>
    <vt:vector size="16" baseType="lpstr">
      <vt:lpstr>Arial</vt:lpstr>
      <vt:lpstr>Calibri</vt:lpstr>
      <vt:lpstr>Gill Sans MT</vt:lpstr>
      <vt:lpstr>Times New Roman</vt:lpstr>
      <vt:lpstr>4.3-Template_12.7.2016</vt:lpstr>
      <vt:lpstr>PAQUETE DE SOLUCIÓN DE PROCESOS Y ESTRATÉGIA FINANCIERA</vt:lpstr>
      <vt:lpstr>Fundamentos legales y políticas institucionales de finanzas y administración        </vt:lpstr>
      <vt:lpstr>Presentación de PowerPoint</vt:lpstr>
      <vt:lpstr>Estructura de la sesión</vt:lpstr>
      <vt:lpstr>Fundamentos legales Obligaciones fiscales</vt:lpstr>
      <vt:lpstr>Fundamentos legales Obligaciones Laborales</vt:lpstr>
      <vt:lpstr>Fundamentos legales Obligaciones de una IAP</vt:lpstr>
      <vt:lpstr>Políticas institucionales de finanzas y administración</vt:lpstr>
      <vt:lpstr>Presentación de PowerPoint</vt:lpstr>
      <vt:lpstr>Ejercicio 1. Identifica las políticas a reforzar o incorporar en la gestión financiera de la OSC</vt:lpstr>
      <vt:lpstr>Producto final construyéndose a lo largo del proceso de fortalecimiento institucional</vt:lpstr>
    </vt:vector>
  </TitlesOfParts>
  <Company>USAID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PHOTO COVER OPTION TITLE GOES HERE CAN  RUN THREE LINES</dc:title>
  <dc:creator>USAID</dc:creator>
  <cp:lastModifiedBy>Sergio Villanueva</cp:lastModifiedBy>
  <cp:revision>79</cp:revision>
  <dcterms:created xsi:type="dcterms:W3CDTF">2017-03-16T17:46:58Z</dcterms:created>
  <dcterms:modified xsi:type="dcterms:W3CDTF">2020-07-28T21:44:02Z</dcterms:modified>
</cp:coreProperties>
</file>