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entation.xml" ContentType="application/vnd.openxmlformats-officedocument.presentationml.presentation.main+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notesSlides/notesSlide1.xml" ContentType="application/vnd.openxmlformats-officedocument.presentationml.notesSlide+xml"/>
  <Override PartName="/ppt/slideLayouts/slideLayout6.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notesSlides/notesSlide3.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1.xml" ContentType="application/vnd.openxmlformats-officedocument.theme+xml"/>
  <Override PartName="/ppt/notesMasters/notesMaster1.xml" ContentType="application/vnd.openxmlformats-officedocument.presentationml.notesMaster+xml"/>
  <Override PartName="/ppt/theme/theme2.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app.xml" ContentType="application/vnd.openxmlformats-officedocument.extended-properties+xml"/>
  <Override PartName="/docProps/core.xml" ContentType="application/vnd.openxmlformats-package.core-properties+xml"/>
  <Override PartName="/customXml/itemProps3.xml" ContentType="application/vnd.openxmlformats-officedocument.customXml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4.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1"/>
  </p:notesMasterIdLst>
  <p:sldIdLst>
    <p:sldId id="256" r:id="rId2"/>
    <p:sldId id="514" r:id="rId3"/>
    <p:sldId id="528" r:id="rId4"/>
    <p:sldId id="529" r:id="rId5"/>
    <p:sldId id="532" r:id="rId6"/>
    <p:sldId id="533" r:id="rId7"/>
    <p:sldId id="535" r:id="rId8"/>
    <p:sldId id="518" r:id="rId9"/>
    <p:sldId id="263" r:id="rId10"/>
  </p:sldIdLst>
  <p:sldSz cx="9144000" cy="6858000" type="screen4x3"/>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Gill Sans MT"/>
        <a:ea typeface="Gill Sans MT"/>
        <a:cs typeface="Gill Sans MT"/>
        <a:sym typeface="Gill Sans MT"/>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Gill Sans MT"/>
        <a:ea typeface="Gill Sans MT"/>
        <a:cs typeface="Gill Sans MT"/>
        <a:sym typeface="Gill Sans MT"/>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Gill Sans MT"/>
        <a:ea typeface="Gill Sans MT"/>
        <a:cs typeface="Gill Sans MT"/>
        <a:sym typeface="Gill Sans MT"/>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Gill Sans MT"/>
        <a:ea typeface="Gill Sans MT"/>
        <a:cs typeface="Gill Sans MT"/>
        <a:sym typeface="Gill Sans MT"/>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Gill Sans MT"/>
        <a:ea typeface="Gill Sans MT"/>
        <a:cs typeface="Gill Sans MT"/>
        <a:sym typeface="Gill Sans MT"/>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Gill Sans MT"/>
        <a:ea typeface="Gill Sans MT"/>
        <a:cs typeface="Gill Sans MT"/>
        <a:sym typeface="Gill Sans MT"/>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Gill Sans MT"/>
        <a:ea typeface="Gill Sans MT"/>
        <a:cs typeface="Gill Sans MT"/>
        <a:sym typeface="Gill Sans MT"/>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Gill Sans MT"/>
        <a:ea typeface="Gill Sans MT"/>
        <a:cs typeface="Gill Sans MT"/>
        <a:sym typeface="Gill Sans MT"/>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Gill Sans MT"/>
        <a:ea typeface="Gill Sans MT"/>
        <a:cs typeface="Gill Sans MT"/>
        <a:sym typeface="Gill Sans MT"/>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B70101"/>
    <a:srgbClr val="FFC000"/>
    <a:srgbClr val="86C148"/>
    <a:srgbClr val="B3E383"/>
    <a:srgbClr val="9FCA73"/>
    <a:srgbClr val="F3D473"/>
    <a:srgbClr val="79AE42"/>
    <a:srgbClr val="4E8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Gill Sans MT"/>
          <a:ea typeface="Gill Sans MT"/>
          <a:cs typeface="Gill Sans MT"/>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
          <a:latin typeface="Gill Sans MT"/>
          <a:ea typeface="Gill Sans MT"/>
          <a:cs typeface="Gill Sans MT"/>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2"/>
          </a:solidFill>
        </a:fill>
      </a:tcStyle>
    </a:firstCol>
    <a:lastRow>
      <a:tcTxStyle b="on" i="off">
        <a:font>
          <a:latin typeface="Gill Sans MT"/>
          <a:ea typeface="Gill Sans MT"/>
          <a:cs typeface="Gill Sans MT"/>
        </a:font>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
          <a:latin typeface="Gill Sans MT"/>
          <a:ea typeface="Gill Sans MT"/>
          <a:cs typeface="Gill Sans MT"/>
        </a:font>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2"/>
          </a:solidFill>
        </a:fill>
      </a:tcStyle>
    </a:firstRow>
  </a:tblStyle>
  <a:tblStyle styleId="{C7B018BB-80A7-4F77-B60F-C8B233D01FF8}" styleName="">
    <a:tblBg/>
    <a:wholeTbl>
      <a:tcTxStyle b="off" i="off">
        <a:font>
          <a:latin typeface="Gill Sans MT"/>
          <a:ea typeface="Gill Sans MT"/>
          <a:cs typeface="Gill Sans MT"/>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CD3"/>
          </a:solidFill>
        </a:fill>
      </a:tcStyle>
    </a:wholeTbl>
    <a:band2H>
      <a:tcTxStyle/>
      <a:tcStyle>
        <a:tcBdr/>
        <a:fill>
          <a:solidFill>
            <a:srgbClr val="E6E7EA"/>
          </a:solidFill>
        </a:fill>
      </a:tcStyle>
    </a:band2H>
    <a:firstCol>
      <a:tcTxStyle b="on" i="off">
        <a:font>
          <a:latin typeface="Gill Sans MT"/>
          <a:ea typeface="Gill Sans MT"/>
          <a:cs typeface="Gill Sans MT"/>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
          <a:latin typeface="Gill Sans MT"/>
          <a:ea typeface="Gill Sans MT"/>
          <a:cs typeface="Gill Sans MT"/>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
          <a:latin typeface="Gill Sans MT"/>
          <a:ea typeface="Gill Sans MT"/>
          <a:cs typeface="Gill Sans MT"/>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EEE7283C-3CF3-47DC-8721-378D4A62B228}" styleName="">
    <a:tblBg/>
    <a:wholeTbl>
      <a:tcTxStyle b="off" i="off">
        <a:font>
          <a:latin typeface="Gill Sans MT"/>
          <a:ea typeface="Gill Sans MT"/>
          <a:cs typeface="Gill Sans MT"/>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3D2D2"/>
          </a:solidFill>
        </a:fill>
      </a:tcStyle>
    </a:wholeTbl>
    <a:band2H>
      <a:tcTxStyle/>
      <a:tcStyle>
        <a:tcBdr/>
        <a:fill>
          <a:solidFill>
            <a:srgbClr val="EAEAEA"/>
          </a:solidFill>
        </a:fill>
      </a:tcStyle>
    </a:band2H>
    <a:firstCol>
      <a:tcTxStyle b="on" i="off">
        <a:font>
          <a:latin typeface="Gill Sans MT"/>
          <a:ea typeface="Gill Sans MT"/>
          <a:cs typeface="Gill Sans MT"/>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
          <a:latin typeface="Gill Sans MT"/>
          <a:ea typeface="Gill Sans MT"/>
          <a:cs typeface="Gill Sans MT"/>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
          <a:latin typeface="Gill Sans MT"/>
          <a:ea typeface="Gill Sans MT"/>
          <a:cs typeface="Gill Sans MT"/>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CF821DB8-F4EB-4A41-A1BA-3FCAFE7338EE}" styleName="">
    <a:tblBg/>
    <a:wholeTbl>
      <a:tcTxStyle b="off" i="off">
        <a:font>
          <a:latin typeface="Gill Sans MT"/>
          <a:ea typeface="Gill Sans MT"/>
          <a:cs typeface="Gill Sans MT"/>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D2E6"/>
          </a:solidFill>
        </a:fill>
      </a:tcStyle>
    </a:wholeTbl>
    <a:band2H>
      <a:tcTxStyle/>
      <a:tcStyle>
        <a:tcBdr/>
        <a:fill>
          <a:solidFill>
            <a:srgbClr val="E6EAF3"/>
          </a:solidFill>
        </a:fill>
      </a:tcStyle>
    </a:band2H>
    <a:firstCol>
      <a:tcTxStyle b="on" i="off">
        <a:font>
          <a:latin typeface="Gill Sans MT"/>
          <a:ea typeface="Gill Sans MT"/>
          <a:cs typeface="Gill Sans MT"/>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
          <a:latin typeface="Gill Sans MT"/>
          <a:ea typeface="Gill Sans MT"/>
          <a:cs typeface="Gill Sans MT"/>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
          <a:latin typeface="Gill Sans MT"/>
          <a:ea typeface="Gill Sans MT"/>
          <a:cs typeface="Gill Sans MT"/>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33BA23B1-9221-436E-865A-0063620EA4FD}" styleName="">
    <a:tblBg/>
    <a:wholeTbl>
      <a:tcTxStyle b="off" i="off">
        <a:font>
          <a:latin typeface="Gill Sans MT"/>
          <a:ea typeface="Gill Sans MT"/>
          <a:cs typeface="Gill Sans MT"/>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
          <a:latin typeface="Gill Sans MT"/>
          <a:ea typeface="Gill Sans MT"/>
          <a:cs typeface="Gill Sans MT"/>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
          <a:latin typeface="Gill Sans MT"/>
          <a:ea typeface="Gill Sans MT"/>
          <a:cs typeface="Gill Sans MT"/>
        </a:font>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
          <a:latin typeface="Gill Sans MT"/>
          <a:ea typeface="Gill Sans MT"/>
          <a:cs typeface="Gill Sans MT"/>
        </a:font>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2708684C-4D16-4618-839F-0558EEFCDFE6}" styleName="">
    <a:tblBg/>
    <a:wholeTbl>
      <a:tcTxStyle b="off" i="off">
        <a:font>
          <a:latin typeface="Gill Sans MT"/>
          <a:ea typeface="Gill Sans MT"/>
          <a:cs typeface="Gill Sans MT"/>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
          <a:latin typeface="Gill Sans MT"/>
          <a:ea typeface="Gill Sans MT"/>
          <a:cs typeface="Gill Sans MT"/>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
          <a:latin typeface="Gill Sans MT"/>
          <a:ea typeface="Gill Sans MT"/>
          <a:cs typeface="Gill Sans MT"/>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
          <a:latin typeface="Gill Sans MT"/>
          <a:ea typeface="Gill Sans MT"/>
          <a:cs typeface="Gill Sans MT"/>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79"/>
    <p:restoredTop sz="94580"/>
  </p:normalViewPr>
  <p:slideViewPr>
    <p:cSldViewPr snapToGrid="0" snapToObjects="1">
      <p:cViewPr>
        <p:scale>
          <a:sx n="212" d="100"/>
          <a:sy n="212" d="100"/>
        </p:scale>
        <p:origin x="-792" y="13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18" Type="http://schemas.openxmlformats.org/officeDocument/2006/relationships/customXml" Target="../customXml/item3.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17" Type="http://schemas.openxmlformats.org/officeDocument/2006/relationships/customXml" Target="../customXml/item2.xml"/><Relationship Id="rId2" Type="http://schemas.openxmlformats.org/officeDocument/2006/relationships/slide" Target="slides/slide1.xml"/><Relationship Id="rId16" Type="http://schemas.openxmlformats.org/officeDocument/2006/relationships/customXml" Target="../customXml/item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customXml" Target="../customXml/item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16" name="Shape 316"/>
          <p:cNvSpPr>
            <a:spLocks noGrp="1" noRot="1" noChangeAspect="1"/>
          </p:cNvSpPr>
          <p:nvPr>
            <p:ph type="sldImg"/>
          </p:nvPr>
        </p:nvSpPr>
        <p:spPr>
          <a:xfrm>
            <a:off x="1143000" y="685800"/>
            <a:ext cx="4572000" cy="3429000"/>
          </a:xfrm>
          <a:prstGeom prst="rect">
            <a:avLst/>
          </a:prstGeom>
        </p:spPr>
        <p:txBody>
          <a:bodyPr/>
          <a:lstStyle/>
          <a:p>
            <a:endParaRPr/>
          </a:p>
        </p:txBody>
      </p:sp>
      <p:sp>
        <p:nvSpPr>
          <p:cNvPr id="317" name="Shape 317"/>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defRPr sz="1200">
        <a:latin typeface="+mj-lt"/>
        <a:ea typeface="+mj-ea"/>
        <a:cs typeface="+mj-cs"/>
        <a:sym typeface="Calibri"/>
      </a:defRPr>
    </a:lvl1pPr>
    <a:lvl2pPr indent="228600" defTabSz="457200" latinLnBrk="0">
      <a:defRPr sz="1200">
        <a:latin typeface="+mj-lt"/>
        <a:ea typeface="+mj-ea"/>
        <a:cs typeface="+mj-cs"/>
        <a:sym typeface="Calibri"/>
      </a:defRPr>
    </a:lvl2pPr>
    <a:lvl3pPr indent="457200" defTabSz="457200" latinLnBrk="0">
      <a:defRPr sz="1200">
        <a:latin typeface="+mj-lt"/>
        <a:ea typeface="+mj-ea"/>
        <a:cs typeface="+mj-cs"/>
        <a:sym typeface="Calibri"/>
      </a:defRPr>
    </a:lvl3pPr>
    <a:lvl4pPr indent="685800" defTabSz="457200" latinLnBrk="0">
      <a:defRPr sz="1200">
        <a:latin typeface="+mj-lt"/>
        <a:ea typeface="+mj-ea"/>
        <a:cs typeface="+mj-cs"/>
        <a:sym typeface="Calibri"/>
      </a:defRPr>
    </a:lvl4pPr>
    <a:lvl5pPr indent="914400" defTabSz="457200" latinLnBrk="0">
      <a:defRPr sz="1200">
        <a:latin typeface="+mj-lt"/>
        <a:ea typeface="+mj-ea"/>
        <a:cs typeface="+mj-cs"/>
        <a:sym typeface="Calibri"/>
      </a:defRPr>
    </a:lvl5pPr>
    <a:lvl6pPr indent="1143000" defTabSz="457200" latinLnBrk="0">
      <a:defRPr sz="1200">
        <a:latin typeface="+mj-lt"/>
        <a:ea typeface="+mj-ea"/>
        <a:cs typeface="+mj-cs"/>
        <a:sym typeface="Calibri"/>
      </a:defRPr>
    </a:lvl6pPr>
    <a:lvl7pPr indent="1371600" defTabSz="457200" latinLnBrk="0">
      <a:defRPr sz="1200">
        <a:latin typeface="+mj-lt"/>
        <a:ea typeface="+mj-ea"/>
        <a:cs typeface="+mj-cs"/>
        <a:sym typeface="Calibri"/>
      </a:defRPr>
    </a:lvl7pPr>
    <a:lvl8pPr indent="1600200" defTabSz="457200" latinLnBrk="0">
      <a:defRPr sz="1200">
        <a:latin typeface="+mj-lt"/>
        <a:ea typeface="+mj-ea"/>
        <a:cs typeface="+mj-cs"/>
        <a:sym typeface="Calibri"/>
      </a:defRPr>
    </a:lvl8pPr>
    <a:lvl9pPr indent="1828800" defTabSz="457200" latinLnBrk="0">
      <a:defRPr sz="1200">
        <a:latin typeface="+mj-lt"/>
        <a:ea typeface="+mj-ea"/>
        <a:cs typeface="+mj-cs"/>
        <a:sym typeface="Calibri"/>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Tree>
    <p:extLst>
      <p:ext uri="{BB962C8B-B14F-4D97-AF65-F5344CB8AC3E}">
        <p14:creationId xmlns:p14="http://schemas.microsoft.com/office/powerpoint/2010/main" val="20014839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Tree>
    <p:extLst>
      <p:ext uri="{BB962C8B-B14F-4D97-AF65-F5344CB8AC3E}">
        <p14:creationId xmlns:p14="http://schemas.microsoft.com/office/powerpoint/2010/main" val="25990900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Tree>
    <p:extLst>
      <p:ext uri="{BB962C8B-B14F-4D97-AF65-F5344CB8AC3E}">
        <p14:creationId xmlns:p14="http://schemas.microsoft.com/office/powerpoint/2010/main" val="234739061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Cover - Full Photo">
    <p:bg>
      <p:bgPr>
        <a:solidFill>
          <a:srgbClr val="000000"/>
        </a:solidFill>
        <a:effectLst/>
      </p:bgPr>
    </p:bg>
    <p:spTree>
      <p:nvGrpSpPr>
        <p:cNvPr id="1" name=""/>
        <p:cNvGrpSpPr/>
        <p:nvPr/>
      </p:nvGrpSpPr>
      <p:grpSpPr>
        <a:xfrm>
          <a:off x="0" y="0"/>
          <a:ext cx="0" cy="0"/>
          <a:chOff x="0" y="0"/>
          <a:chExt cx="0" cy="0"/>
        </a:xfrm>
      </p:grpSpPr>
      <p:grpSp>
        <p:nvGrpSpPr>
          <p:cNvPr id="14" name="Picture Placeholder 9"/>
          <p:cNvGrpSpPr/>
          <p:nvPr/>
        </p:nvGrpSpPr>
        <p:grpSpPr>
          <a:xfrm>
            <a:off x="152400" y="152398"/>
            <a:ext cx="8839200" cy="6555328"/>
            <a:chOff x="0" y="0"/>
            <a:chExt cx="8839200" cy="6555326"/>
          </a:xfrm>
        </p:grpSpPr>
        <p:sp>
          <p:nvSpPr>
            <p:cNvPr id="12" name="Rectángulo"/>
            <p:cNvSpPr/>
            <p:nvPr/>
          </p:nvSpPr>
          <p:spPr>
            <a:xfrm>
              <a:off x="0" y="0"/>
              <a:ext cx="8839200" cy="6555327"/>
            </a:xfrm>
            <a:prstGeom prst="rect">
              <a:avLst/>
            </a:prstGeom>
            <a:solidFill>
              <a:schemeClr val="accent5"/>
            </a:solidFill>
            <a:ln w="12700" cap="flat">
              <a:noFill/>
              <a:miter lim="400000"/>
            </a:ln>
            <a:effectLst/>
          </p:spPr>
          <p:txBody>
            <a:bodyPr wrap="square" lIns="45719" tIns="45719" rIns="45719" bIns="45719" numCol="1" anchor="ctr">
              <a:noAutofit/>
            </a:bodyPr>
            <a:lstStyle/>
            <a:p>
              <a:endParaRPr/>
            </a:p>
          </p:txBody>
        </p:sp>
        <p:pic>
          <p:nvPicPr>
            <p:cNvPr id="13" name="image1.jpeg" descr="image1.jpeg"/>
            <p:cNvPicPr>
              <a:picLocks noChangeAspect="1"/>
            </p:cNvPicPr>
            <p:nvPr/>
          </p:nvPicPr>
          <p:blipFill>
            <a:blip r:embed="rId2"/>
            <a:srcRect l="2241" b="2241"/>
            <a:stretch>
              <a:fillRect/>
            </a:stretch>
          </p:blipFill>
          <p:spPr>
            <a:xfrm>
              <a:off x="0" y="0"/>
              <a:ext cx="8839200" cy="6555327"/>
            </a:xfrm>
            <a:prstGeom prst="rect">
              <a:avLst/>
            </a:prstGeom>
            <a:ln w="12700" cap="flat">
              <a:noFill/>
              <a:miter lim="400000"/>
            </a:ln>
            <a:effectLst/>
          </p:spPr>
        </p:pic>
      </p:grpSp>
      <p:sp>
        <p:nvSpPr>
          <p:cNvPr id="15" name="Número de diapositiva"/>
          <p:cNvSpPr txBox="1">
            <a:spLocks noGrp="1"/>
          </p:cNvSpPr>
          <p:nvPr>
            <p:ph type="sldNum" sz="quarter" idx="2"/>
          </p:nvPr>
        </p:nvSpPr>
        <p:spPr>
          <a:prstGeom prst="rect">
            <a:avLst/>
          </a:prstGeom>
        </p:spPr>
        <p:txBody>
          <a:bodyPr/>
          <a:lstStyle>
            <a:lvl1pPr>
              <a:defRPr>
                <a:solidFill>
                  <a:srgbClr val="FFFFFF"/>
                </a:solidFill>
              </a:defRPr>
            </a:lvl1pPr>
          </a:lstStyle>
          <a:p>
            <a:fld id="{86CB4B4D-7CA3-9044-876B-883B54F8677D}" type="slidenum">
              <a:t>‹Nº›</a:t>
            </a:fld>
            <a:endParaRPr/>
          </a:p>
        </p:txBody>
      </p:sp>
      <p:sp>
        <p:nvSpPr>
          <p:cNvPr id="16" name="Texto del título"/>
          <p:cNvSpPr txBox="1">
            <a:spLocks noGrp="1"/>
          </p:cNvSpPr>
          <p:nvPr>
            <p:ph type="title"/>
          </p:nvPr>
        </p:nvSpPr>
        <p:spPr>
          <a:xfrm>
            <a:off x="685800" y="2133600"/>
            <a:ext cx="5486400" cy="1600200"/>
          </a:xfrm>
          <a:prstGeom prst="rect">
            <a:avLst/>
          </a:prstGeom>
          <a:effectLst>
            <a:outerShdw blurRad="254000" dir="2700000" rotWithShape="0">
              <a:srgbClr val="000000">
                <a:alpha val="20000"/>
              </a:srgbClr>
            </a:outerShdw>
          </a:effectLst>
        </p:spPr>
        <p:txBody>
          <a:bodyPr/>
          <a:lstStyle>
            <a:lvl1pPr>
              <a:defRPr sz="1300">
                <a:solidFill>
                  <a:srgbClr val="FFFFFF"/>
                </a:solidFill>
              </a:defRPr>
            </a:lvl1pPr>
          </a:lstStyle>
          <a:p>
            <a:r>
              <a:t>Texto del título</a:t>
            </a:r>
          </a:p>
        </p:txBody>
      </p:sp>
      <p:sp>
        <p:nvSpPr>
          <p:cNvPr id="17" name="Nivel de texto 1…"/>
          <p:cNvSpPr txBox="1">
            <a:spLocks noGrp="1"/>
          </p:cNvSpPr>
          <p:nvPr>
            <p:ph type="body" sz="quarter" idx="1"/>
          </p:nvPr>
        </p:nvSpPr>
        <p:spPr>
          <a:xfrm>
            <a:off x="685800" y="4114800"/>
            <a:ext cx="3429000" cy="1600200"/>
          </a:xfrm>
          <a:prstGeom prst="rect">
            <a:avLst/>
          </a:prstGeom>
          <a:effectLst>
            <a:outerShdw blurRad="254000" dir="5400000" rotWithShape="0">
              <a:srgbClr val="000000">
                <a:alpha val="40000"/>
              </a:srgbClr>
            </a:outerShdw>
          </a:effectLst>
        </p:spPr>
        <p:txBody>
          <a:bodyPr/>
          <a:lstStyle>
            <a:lvl1pPr marL="0" indent="0">
              <a:buSzTx/>
              <a:buFontTx/>
              <a:buNone/>
              <a:defRPr sz="700">
                <a:solidFill>
                  <a:srgbClr val="FFFFFF"/>
                </a:solidFill>
              </a:defRPr>
            </a:lvl1pPr>
            <a:lvl2pPr marL="0" indent="192880">
              <a:buSzTx/>
              <a:buFontTx/>
              <a:buNone/>
              <a:defRPr sz="700">
                <a:solidFill>
                  <a:srgbClr val="FFFFFF"/>
                </a:solidFill>
              </a:defRPr>
            </a:lvl2pPr>
            <a:lvl3pPr marL="0" indent="385763">
              <a:buSzTx/>
              <a:buFontTx/>
              <a:buNone/>
              <a:defRPr sz="700">
                <a:solidFill>
                  <a:srgbClr val="FFFFFF"/>
                </a:solidFill>
              </a:defRPr>
            </a:lvl3pPr>
            <a:lvl4pPr marL="0" indent="578643">
              <a:buSzTx/>
              <a:buFontTx/>
              <a:buNone/>
              <a:defRPr sz="700">
                <a:solidFill>
                  <a:srgbClr val="FFFFFF"/>
                </a:solidFill>
              </a:defRPr>
            </a:lvl4pPr>
            <a:lvl5pPr marL="0" indent="771525">
              <a:buSzTx/>
              <a:buFontTx/>
              <a:buNone/>
              <a:defRPr sz="700">
                <a:solidFill>
                  <a:srgbClr val="FFFFFF"/>
                </a:solidFill>
              </a:defRPr>
            </a:lvl5pPr>
          </a:lstStyle>
          <a:p>
            <a:r>
              <a:t>Nivel de texto 1</a:t>
            </a:r>
          </a:p>
          <a:p>
            <a:pPr lvl="1"/>
            <a:r>
              <a:t>Nivel de texto 2</a:t>
            </a:r>
          </a:p>
          <a:p>
            <a:pPr lvl="2"/>
            <a:r>
              <a:t>Nivel de texto 3</a:t>
            </a:r>
          </a:p>
          <a:p>
            <a:pPr lvl="3"/>
            <a:r>
              <a:t>Nivel de texto 4</a:t>
            </a:r>
          </a:p>
          <a:p>
            <a:pPr lvl="4"/>
            <a:r>
              <a:t>Nivel de texto 5</a:t>
            </a:r>
          </a:p>
        </p:txBody>
      </p:sp>
      <p:sp>
        <p:nvSpPr>
          <p:cNvPr id="18" name="Straight Connector 13"/>
          <p:cNvSpPr/>
          <p:nvPr/>
        </p:nvSpPr>
        <p:spPr>
          <a:xfrm>
            <a:off x="761999" y="3886200"/>
            <a:ext cx="320041" cy="0"/>
          </a:xfrm>
          <a:prstGeom prst="line">
            <a:avLst/>
          </a:prstGeom>
          <a:ln w="19050">
            <a:solidFill>
              <a:srgbClr val="FFFFFF"/>
            </a:solidFill>
          </a:ln>
          <a:effectLst>
            <a:outerShdw blurRad="254000" dir="2700000" rotWithShape="0">
              <a:srgbClr val="000000">
                <a:alpha val="40000"/>
              </a:srgbClr>
            </a:outerShdw>
          </a:effectLst>
        </p:spPr>
        <p:txBody>
          <a:bodyPr lIns="45719" rIns="45719"/>
          <a:lstStyle/>
          <a:p>
            <a:endParaRPr/>
          </a:p>
        </p:txBody>
      </p:sp>
      <p:sp>
        <p:nvSpPr>
          <p:cNvPr id="19" name="Text Placeholder 4"/>
          <p:cNvSpPr>
            <a:spLocks noGrp="1"/>
          </p:cNvSpPr>
          <p:nvPr>
            <p:ph type="body" sz="quarter" idx="13"/>
          </p:nvPr>
        </p:nvSpPr>
        <p:spPr>
          <a:xfrm rot="16200000">
            <a:off x="7527666" y="1458279"/>
            <a:ext cx="2743201" cy="131447"/>
          </a:xfrm>
          <a:prstGeom prst="rect">
            <a:avLst/>
          </a:prstGeom>
        </p:spPr>
        <p:txBody>
          <a:bodyPr/>
          <a:lstStyle/>
          <a:p>
            <a:pPr marL="0" indent="0" algn="r">
              <a:buSzTx/>
              <a:buFontTx/>
              <a:buNone/>
              <a:defRPr sz="200">
                <a:solidFill>
                  <a:srgbClr val="FFFFFF"/>
                </a:solidFill>
              </a:defRPr>
            </a:pPr>
            <a:endParaRPr/>
          </a:p>
        </p:txBody>
      </p:sp>
      <p:pic>
        <p:nvPicPr>
          <p:cNvPr id="20" name="Picture 14" descr="Picture 14"/>
          <p:cNvPicPr>
            <a:picLocks noChangeAspect="1"/>
          </p:cNvPicPr>
          <p:nvPr/>
        </p:nvPicPr>
        <p:blipFill>
          <a:blip r:embed="rId3"/>
          <a:stretch>
            <a:fillRect/>
          </a:stretch>
        </p:blipFill>
        <p:spPr>
          <a:xfrm>
            <a:off x="683805" y="685800"/>
            <a:ext cx="1828801" cy="544011"/>
          </a:xfrm>
          <a:prstGeom prst="rect">
            <a:avLst/>
          </a:prstGeom>
          <a:ln w="12700">
            <a:miter lim="400000"/>
          </a:ln>
          <a:effectLst>
            <a:outerShdw blurRad="254000" dir="2700000" rotWithShape="0">
              <a:srgbClr val="000000">
                <a:alpha val="20000"/>
              </a:srgbClr>
            </a:outerShdw>
          </a:effectLst>
        </p:spPr>
      </p:pic>
      <p:grpSp>
        <p:nvGrpSpPr>
          <p:cNvPr id="23" name="Rounded Rectangle 17"/>
          <p:cNvGrpSpPr/>
          <p:nvPr/>
        </p:nvGrpSpPr>
        <p:grpSpPr>
          <a:xfrm>
            <a:off x="5159635" y="4669668"/>
            <a:ext cx="3396735" cy="852899"/>
            <a:chOff x="0" y="0"/>
            <a:chExt cx="3396734" cy="852898"/>
          </a:xfrm>
        </p:grpSpPr>
        <p:sp>
          <p:nvSpPr>
            <p:cNvPr id="21" name="Rectángulo redondeado"/>
            <p:cNvSpPr/>
            <p:nvPr/>
          </p:nvSpPr>
          <p:spPr>
            <a:xfrm>
              <a:off x="0" y="0"/>
              <a:ext cx="3396735" cy="852899"/>
            </a:xfrm>
            <a:prstGeom prst="roundRect">
              <a:avLst>
                <a:gd name="adj" fmla="val 4893"/>
              </a:avLst>
            </a:prstGeom>
            <a:solidFill>
              <a:srgbClr val="FFFFFF">
                <a:alpha val="80000"/>
              </a:srgbClr>
            </a:solidFill>
            <a:ln w="6350" cap="flat">
              <a:solidFill>
                <a:schemeClr val="accent3"/>
              </a:solidFill>
              <a:prstDash val="solid"/>
              <a:round/>
            </a:ln>
            <a:effectLst/>
          </p:spPr>
          <p:txBody>
            <a:bodyPr wrap="square" lIns="45719" tIns="45719" rIns="45719" bIns="45719" numCol="1" anchor="ctr">
              <a:noAutofit/>
            </a:bodyPr>
            <a:lstStyle/>
            <a:p>
              <a:pPr>
                <a:spcBef>
                  <a:spcPts val="200"/>
                </a:spcBef>
                <a:defRPr>
                  <a:solidFill>
                    <a:srgbClr val="FFFFFF"/>
                  </a:solidFill>
                </a:defRPr>
              </a:pPr>
              <a:endParaRPr/>
            </a:p>
          </p:txBody>
        </p:sp>
        <p:sp>
          <p:nvSpPr>
            <p:cNvPr id="22" name="To change this cover photo:…"/>
            <p:cNvSpPr txBox="1"/>
            <p:nvPr/>
          </p:nvSpPr>
          <p:spPr>
            <a:xfrm>
              <a:off x="12223" y="70372"/>
              <a:ext cx="3372288" cy="712153"/>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8576" tIns="38576" rIns="38576" bIns="38576" numCol="1" anchor="ctr">
              <a:spAutoFit/>
            </a:bodyPr>
            <a:lstStyle/>
            <a:p>
              <a:pPr indent="24779">
                <a:spcBef>
                  <a:spcPts val="200"/>
                </a:spcBef>
                <a:defRPr sz="400"/>
              </a:pPr>
              <a:r>
                <a:t>To change this cover photo: </a:t>
              </a:r>
              <a:endParaRPr>
                <a:solidFill>
                  <a:srgbClr val="FFFFFF"/>
                </a:solidFill>
              </a:endParaRPr>
            </a:p>
            <a:p>
              <a:pPr marL="72331" indent="-47551">
                <a:spcBef>
                  <a:spcPts val="200"/>
                </a:spcBef>
                <a:buSzPct val="100000"/>
                <a:buFont typeface="Arial"/>
                <a:buChar char="•"/>
                <a:defRPr sz="400"/>
              </a:pPr>
              <a:r>
                <a:t>Click on View &gt; Slide Master.</a:t>
              </a:r>
              <a:endParaRPr>
                <a:solidFill>
                  <a:srgbClr val="FFFFFF"/>
                </a:solidFill>
              </a:endParaRPr>
            </a:p>
            <a:p>
              <a:pPr marL="72331" indent="-47551">
                <a:spcBef>
                  <a:spcPts val="200"/>
                </a:spcBef>
                <a:buSzPct val="100000"/>
                <a:buFont typeface="Arial"/>
                <a:buChar char="•"/>
                <a:defRPr sz="400"/>
              </a:pPr>
              <a:r>
                <a:t>Right click on this photo &gt; Change Picture… &gt; Choose a Picture &gt; Insert.</a:t>
              </a:r>
            </a:p>
            <a:p>
              <a:pPr marL="72331" indent="-47551">
                <a:spcBef>
                  <a:spcPts val="200"/>
                </a:spcBef>
                <a:buSzPct val="100000"/>
                <a:buFont typeface="Arial"/>
                <a:buChar char="•"/>
                <a:defRPr sz="400"/>
              </a:pPr>
              <a:r>
                <a:t>Click on Picture Tools tab &gt; Crop &gt; drag straight cropping handles to inside edges of white frame. You can resize the photo within shape, while locking the photo’s aspect ratio, by holding shift key and dragging the photo’s round corner handle. You can also use the mouse to drag the photo to desired position within the shape. Click outside the photo.</a:t>
              </a:r>
              <a:endParaRPr>
                <a:solidFill>
                  <a:srgbClr val="FFFFFF"/>
                </a:solidFill>
              </a:endParaRPr>
            </a:p>
            <a:p>
              <a:pPr marL="72331" indent="-47551">
                <a:spcBef>
                  <a:spcPts val="200"/>
                </a:spcBef>
                <a:buSzPct val="100000"/>
                <a:buFont typeface="Arial"/>
                <a:buChar char="•"/>
                <a:defRPr sz="400"/>
              </a:pPr>
              <a:r>
                <a:t>Add photo credit to the text box at top right of page.</a:t>
              </a:r>
              <a:endParaRPr>
                <a:solidFill>
                  <a:srgbClr val="FFFFFF"/>
                </a:solidFill>
              </a:endParaRPr>
            </a:p>
            <a:p>
              <a:pPr marL="72331" indent="-47551">
                <a:spcBef>
                  <a:spcPts val="200"/>
                </a:spcBef>
                <a:buSzPct val="100000"/>
                <a:buFont typeface="Arial"/>
                <a:buChar char="•"/>
                <a:defRPr sz="400"/>
              </a:pPr>
              <a:r>
                <a:t>Delete this instruction text box.</a:t>
              </a:r>
            </a:p>
          </p:txBody>
        </p:sp>
      </p:gr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Cover - Full Red">
    <p:bg>
      <p:bgPr>
        <a:solidFill>
          <a:schemeClr val="accent2"/>
        </a:solidFill>
        <a:effectLst/>
      </p:bgPr>
    </p:bg>
    <p:spTree>
      <p:nvGrpSpPr>
        <p:cNvPr id="1" name=""/>
        <p:cNvGrpSpPr/>
        <p:nvPr/>
      </p:nvGrpSpPr>
      <p:grpSpPr>
        <a:xfrm>
          <a:off x="0" y="0"/>
          <a:ext cx="0" cy="0"/>
          <a:chOff x="0" y="0"/>
          <a:chExt cx="0" cy="0"/>
        </a:xfrm>
      </p:grpSpPr>
      <p:pic>
        <p:nvPicPr>
          <p:cNvPr id="30" name="Picture 6" descr="Picture 6"/>
          <p:cNvPicPr>
            <a:picLocks noChangeAspect="1"/>
          </p:cNvPicPr>
          <p:nvPr/>
        </p:nvPicPr>
        <p:blipFill>
          <a:blip r:embed="rId2"/>
          <a:stretch>
            <a:fillRect/>
          </a:stretch>
        </p:blipFill>
        <p:spPr>
          <a:xfrm>
            <a:off x="683805" y="685800"/>
            <a:ext cx="1828801" cy="544011"/>
          </a:xfrm>
          <a:prstGeom prst="rect">
            <a:avLst/>
          </a:prstGeom>
          <a:ln w="12700">
            <a:miter lim="400000"/>
          </a:ln>
        </p:spPr>
      </p:pic>
      <p:sp>
        <p:nvSpPr>
          <p:cNvPr id="31" name="Número de diapositiva"/>
          <p:cNvSpPr txBox="1">
            <a:spLocks noGrp="1"/>
          </p:cNvSpPr>
          <p:nvPr>
            <p:ph type="sldNum" sz="quarter" idx="2"/>
          </p:nvPr>
        </p:nvSpPr>
        <p:spPr>
          <a:prstGeom prst="rect">
            <a:avLst/>
          </a:prstGeom>
        </p:spPr>
        <p:txBody>
          <a:bodyPr/>
          <a:lstStyle>
            <a:lvl1pPr>
              <a:defRPr>
                <a:solidFill>
                  <a:srgbClr val="FFFFFF"/>
                </a:solidFill>
              </a:defRPr>
            </a:lvl1pPr>
          </a:lstStyle>
          <a:p>
            <a:fld id="{86CB4B4D-7CA3-9044-876B-883B54F8677D}" type="slidenum">
              <a:t>‹Nº›</a:t>
            </a:fld>
            <a:endParaRPr/>
          </a:p>
        </p:txBody>
      </p:sp>
      <p:sp>
        <p:nvSpPr>
          <p:cNvPr id="32" name="Texto del título"/>
          <p:cNvSpPr txBox="1">
            <a:spLocks noGrp="1"/>
          </p:cNvSpPr>
          <p:nvPr>
            <p:ph type="title"/>
          </p:nvPr>
        </p:nvSpPr>
        <p:spPr>
          <a:xfrm>
            <a:off x="685800" y="2133600"/>
            <a:ext cx="5486400" cy="1600200"/>
          </a:xfrm>
          <a:prstGeom prst="rect">
            <a:avLst/>
          </a:prstGeom>
        </p:spPr>
        <p:txBody>
          <a:bodyPr/>
          <a:lstStyle>
            <a:lvl1pPr>
              <a:defRPr sz="1300">
                <a:solidFill>
                  <a:srgbClr val="FFFFFF"/>
                </a:solidFill>
              </a:defRPr>
            </a:lvl1pPr>
          </a:lstStyle>
          <a:p>
            <a:r>
              <a:t>Texto del título</a:t>
            </a:r>
          </a:p>
        </p:txBody>
      </p:sp>
      <p:sp>
        <p:nvSpPr>
          <p:cNvPr id="33" name="Nivel de texto 1…"/>
          <p:cNvSpPr txBox="1">
            <a:spLocks noGrp="1"/>
          </p:cNvSpPr>
          <p:nvPr>
            <p:ph type="body" sz="quarter" idx="1"/>
          </p:nvPr>
        </p:nvSpPr>
        <p:spPr>
          <a:xfrm>
            <a:off x="685800" y="4114800"/>
            <a:ext cx="3429000" cy="1600200"/>
          </a:xfrm>
          <a:prstGeom prst="rect">
            <a:avLst/>
          </a:prstGeom>
        </p:spPr>
        <p:txBody>
          <a:bodyPr/>
          <a:lstStyle>
            <a:lvl1pPr marL="0" indent="0">
              <a:buSzTx/>
              <a:buFontTx/>
              <a:buNone/>
              <a:defRPr sz="700">
                <a:solidFill>
                  <a:srgbClr val="FFFFFF"/>
                </a:solidFill>
              </a:defRPr>
            </a:lvl1pPr>
            <a:lvl2pPr marL="0" indent="192880">
              <a:buSzTx/>
              <a:buFontTx/>
              <a:buNone/>
              <a:defRPr sz="700">
                <a:solidFill>
                  <a:srgbClr val="FFFFFF"/>
                </a:solidFill>
              </a:defRPr>
            </a:lvl2pPr>
            <a:lvl3pPr marL="0" indent="385763">
              <a:buSzTx/>
              <a:buFontTx/>
              <a:buNone/>
              <a:defRPr sz="700">
                <a:solidFill>
                  <a:srgbClr val="FFFFFF"/>
                </a:solidFill>
              </a:defRPr>
            </a:lvl3pPr>
            <a:lvl4pPr marL="0" indent="578643">
              <a:buSzTx/>
              <a:buFontTx/>
              <a:buNone/>
              <a:defRPr sz="700">
                <a:solidFill>
                  <a:srgbClr val="FFFFFF"/>
                </a:solidFill>
              </a:defRPr>
            </a:lvl4pPr>
            <a:lvl5pPr marL="0" indent="771525">
              <a:buSzTx/>
              <a:buFontTx/>
              <a:buNone/>
              <a:defRPr sz="700">
                <a:solidFill>
                  <a:srgbClr val="FFFFFF"/>
                </a:solidFill>
              </a:defRPr>
            </a:lvl5pPr>
          </a:lstStyle>
          <a:p>
            <a:r>
              <a:t>Nivel de texto 1</a:t>
            </a:r>
          </a:p>
          <a:p>
            <a:pPr lvl="1"/>
            <a:r>
              <a:t>Nivel de texto 2</a:t>
            </a:r>
          </a:p>
          <a:p>
            <a:pPr lvl="2"/>
            <a:r>
              <a:t>Nivel de texto 3</a:t>
            </a:r>
          </a:p>
          <a:p>
            <a:pPr lvl="3"/>
            <a:r>
              <a:t>Nivel de texto 4</a:t>
            </a:r>
          </a:p>
          <a:p>
            <a:pPr lvl="4"/>
            <a:r>
              <a:t>Nivel de texto 5</a:t>
            </a:r>
          </a:p>
        </p:txBody>
      </p:sp>
      <p:sp>
        <p:nvSpPr>
          <p:cNvPr id="34" name="Straight Connector 15"/>
          <p:cNvSpPr/>
          <p:nvPr/>
        </p:nvSpPr>
        <p:spPr>
          <a:xfrm>
            <a:off x="761999" y="3886200"/>
            <a:ext cx="320041" cy="0"/>
          </a:xfrm>
          <a:prstGeom prst="line">
            <a:avLst/>
          </a:prstGeom>
          <a:ln w="19050">
            <a:solidFill>
              <a:srgbClr val="FFFFFF"/>
            </a:solidFill>
          </a:ln>
        </p:spPr>
        <p:txBody>
          <a:bodyPr lIns="45719" rIns="45719"/>
          <a:lstStyle/>
          <a:p>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Red/Gray 1 Content">
    <p:spTree>
      <p:nvGrpSpPr>
        <p:cNvPr id="1" name=""/>
        <p:cNvGrpSpPr/>
        <p:nvPr/>
      </p:nvGrpSpPr>
      <p:grpSpPr>
        <a:xfrm>
          <a:off x="0" y="0"/>
          <a:ext cx="0" cy="0"/>
          <a:chOff x="0" y="0"/>
          <a:chExt cx="0" cy="0"/>
        </a:xfrm>
      </p:grpSpPr>
      <p:sp>
        <p:nvSpPr>
          <p:cNvPr id="51" name="Nivel de texto 1…"/>
          <p:cNvSpPr txBox="1">
            <a:spLocks noGrp="1"/>
          </p:cNvSpPr>
          <p:nvPr>
            <p:ph type="body" idx="1"/>
          </p:nvPr>
        </p:nvSpPr>
        <p:spPr>
          <a:prstGeom prst="rect">
            <a:avLst/>
          </a:prstGeom>
        </p:spPr>
        <p:txBody>
          <a:bodyPr/>
          <a:lstStyle/>
          <a:p>
            <a:r>
              <a:t>Nivel de texto 1</a:t>
            </a:r>
          </a:p>
          <a:p>
            <a:pPr lvl="1"/>
            <a:r>
              <a:t>Nivel de texto 2</a:t>
            </a:r>
          </a:p>
          <a:p>
            <a:pPr lvl="2"/>
            <a:r>
              <a:t>Nivel de texto 3</a:t>
            </a:r>
          </a:p>
          <a:p>
            <a:pPr lvl="3"/>
            <a:r>
              <a:t>Nivel de texto 4</a:t>
            </a:r>
          </a:p>
          <a:p>
            <a:pPr lvl="4"/>
            <a:r>
              <a:t>Nivel de texto 5</a:t>
            </a:r>
          </a:p>
        </p:txBody>
      </p:sp>
      <p:sp>
        <p:nvSpPr>
          <p:cNvPr id="52" name="Número de diapositiva"/>
          <p:cNvSpPr txBox="1">
            <a:spLocks noGrp="1"/>
          </p:cNvSpPr>
          <p:nvPr>
            <p:ph type="sldNum" sz="quarter" idx="2"/>
          </p:nvPr>
        </p:nvSpPr>
        <p:spPr>
          <a:prstGeom prst="rect">
            <a:avLst/>
          </a:prstGeom>
        </p:spPr>
        <p:txBody>
          <a:bodyPr/>
          <a:lstStyle/>
          <a:p>
            <a:fld id="{86CB4B4D-7CA3-9044-876B-883B54F8677D}" type="slidenum">
              <a:t>‹Nº›</a:t>
            </a:fld>
            <a:endParaRPr/>
          </a:p>
        </p:txBody>
      </p:sp>
      <p:sp>
        <p:nvSpPr>
          <p:cNvPr id="53" name="Texto del título"/>
          <p:cNvSpPr txBox="1">
            <a:spLocks noGrp="1"/>
          </p:cNvSpPr>
          <p:nvPr>
            <p:ph type="title"/>
          </p:nvPr>
        </p:nvSpPr>
        <p:spPr>
          <a:prstGeom prst="rect">
            <a:avLst/>
          </a:prstGeom>
        </p:spPr>
        <p:txBody>
          <a:bodyPr/>
          <a:lstStyle/>
          <a:p>
            <a:r>
              <a:t>Texto del título</a:t>
            </a: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Red/Gray 2 Content">
    <p:spTree>
      <p:nvGrpSpPr>
        <p:cNvPr id="1" name=""/>
        <p:cNvGrpSpPr/>
        <p:nvPr/>
      </p:nvGrpSpPr>
      <p:grpSpPr>
        <a:xfrm>
          <a:off x="0" y="0"/>
          <a:ext cx="0" cy="0"/>
          <a:chOff x="0" y="0"/>
          <a:chExt cx="0" cy="0"/>
        </a:xfrm>
      </p:grpSpPr>
      <p:sp>
        <p:nvSpPr>
          <p:cNvPr id="60" name="Nivel de texto 1…"/>
          <p:cNvSpPr txBox="1">
            <a:spLocks noGrp="1"/>
          </p:cNvSpPr>
          <p:nvPr>
            <p:ph type="body" sz="half" idx="1"/>
          </p:nvPr>
        </p:nvSpPr>
        <p:spPr>
          <a:xfrm>
            <a:off x="686104" y="1600200"/>
            <a:ext cx="3809697" cy="4572000"/>
          </a:xfrm>
          <a:prstGeom prst="rect">
            <a:avLst/>
          </a:prstGeom>
        </p:spPr>
        <p:txBody>
          <a:bodyPr/>
          <a:lstStyle>
            <a:lvl1pPr>
              <a:defRPr>
                <a:solidFill>
                  <a:schemeClr val="accent3"/>
                </a:solidFill>
              </a:defRPr>
            </a:lvl1pPr>
            <a:lvl2pPr marL="302526" indent="-110984">
              <a:defRPr>
                <a:solidFill>
                  <a:schemeClr val="accent3"/>
                </a:solidFill>
              </a:defRPr>
            </a:lvl2pPr>
            <a:lvl3pPr marL="418133" indent="-129481">
              <a:defRPr>
                <a:solidFill>
                  <a:schemeClr val="accent3"/>
                </a:solidFill>
              </a:defRPr>
            </a:lvl3pPr>
            <a:lvl4pPr marL="542210" indent="-156448">
              <a:defRPr>
                <a:solidFill>
                  <a:schemeClr val="accent3"/>
                </a:solidFill>
              </a:defRPr>
            </a:lvl4pPr>
            <a:lvl5pPr marL="562124" indent="-129481">
              <a:defRPr>
                <a:solidFill>
                  <a:schemeClr val="accent3"/>
                </a:solidFill>
              </a:defRPr>
            </a:lvl5pPr>
          </a:lstStyle>
          <a:p>
            <a:r>
              <a:t>Nivel de texto 1</a:t>
            </a:r>
          </a:p>
          <a:p>
            <a:pPr lvl="1"/>
            <a:r>
              <a:t>Nivel de texto 2</a:t>
            </a:r>
          </a:p>
          <a:p>
            <a:pPr lvl="2"/>
            <a:r>
              <a:t>Nivel de texto 3</a:t>
            </a:r>
          </a:p>
          <a:p>
            <a:pPr lvl="3"/>
            <a:r>
              <a:t>Nivel de texto 4</a:t>
            </a:r>
          </a:p>
          <a:p>
            <a:pPr lvl="4"/>
            <a:r>
              <a:t>Nivel de texto 5</a:t>
            </a:r>
          </a:p>
        </p:txBody>
      </p:sp>
      <p:sp>
        <p:nvSpPr>
          <p:cNvPr id="61" name="Número de diapositiva"/>
          <p:cNvSpPr txBox="1">
            <a:spLocks noGrp="1"/>
          </p:cNvSpPr>
          <p:nvPr>
            <p:ph type="sldNum" sz="quarter" idx="2"/>
          </p:nvPr>
        </p:nvSpPr>
        <p:spPr>
          <a:xfrm>
            <a:off x="8862060" y="6558915"/>
            <a:ext cx="129540" cy="127001"/>
          </a:xfrm>
          <a:prstGeom prst="rect">
            <a:avLst/>
          </a:prstGeom>
        </p:spPr>
        <p:txBody>
          <a:bodyPr/>
          <a:lstStyle/>
          <a:p>
            <a:fld id="{86CB4B4D-7CA3-9044-876B-883B54F8677D}" type="slidenum">
              <a:t>‹Nº›</a:t>
            </a:fld>
            <a:endParaRPr/>
          </a:p>
        </p:txBody>
      </p:sp>
      <p:sp>
        <p:nvSpPr>
          <p:cNvPr id="62" name="Texto del título"/>
          <p:cNvSpPr txBox="1">
            <a:spLocks noGrp="1"/>
          </p:cNvSpPr>
          <p:nvPr>
            <p:ph type="title"/>
          </p:nvPr>
        </p:nvSpPr>
        <p:spPr>
          <a:prstGeom prst="rect">
            <a:avLst/>
          </a:prstGeom>
        </p:spPr>
        <p:txBody>
          <a:bodyPr/>
          <a:lstStyle/>
          <a:p>
            <a:r>
              <a:t>Texto del título</a:t>
            </a: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Red/Gray 3 Content">
    <p:spTree>
      <p:nvGrpSpPr>
        <p:cNvPr id="1" name=""/>
        <p:cNvGrpSpPr/>
        <p:nvPr/>
      </p:nvGrpSpPr>
      <p:grpSpPr>
        <a:xfrm>
          <a:off x="0" y="0"/>
          <a:ext cx="0" cy="0"/>
          <a:chOff x="0" y="0"/>
          <a:chExt cx="0" cy="0"/>
        </a:xfrm>
      </p:grpSpPr>
      <p:sp>
        <p:nvSpPr>
          <p:cNvPr id="69" name="Nivel de texto 1…"/>
          <p:cNvSpPr txBox="1">
            <a:spLocks noGrp="1"/>
          </p:cNvSpPr>
          <p:nvPr>
            <p:ph type="body" sz="quarter" idx="1"/>
          </p:nvPr>
        </p:nvSpPr>
        <p:spPr>
          <a:xfrm>
            <a:off x="686104" y="1600200"/>
            <a:ext cx="2514296" cy="4572000"/>
          </a:xfrm>
          <a:prstGeom prst="rect">
            <a:avLst/>
          </a:prstGeom>
        </p:spPr>
        <p:txBody>
          <a:bodyPr/>
          <a:lstStyle>
            <a:lvl1pPr>
              <a:defRPr>
                <a:solidFill>
                  <a:schemeClr val="accent3"/>
                </a:solidFill>
              </a:defRPr>
            </a:lvl1pPr>
            <a:lvl2pPr marL="302526" indent="-110984">
              <a:defRPr>
                <a:solidFill>
                  <a:schemeClr val="accent3"/>
                </a:solidFill>
              </a:defRPr>
            </a:lvl2pPr>
            <a:lvl3pPr marL="418133" indent="-129481">
              <a:defRPr>
                <a:solidFill>
                  <a:schemeClr val="accent3"/>
                </a:solidFill>
              </a:defRPr>
            </a:lvl3pPr>
            <a:lvl4pPr marL="542210" indent="-156448">
              <a:defRPr>
                <a:solidFill>
                  <a:schemeClr val="accent3"/>
                </a:solidFill>
              </a:defRPr>
            </a:lvl4pPr>
            <a:lvl5pPr marL="562124" indent="-129481">
              <a:defRPr>
                <a:solidFill>
                  <a:schemeClr val="accent3"/>
                </a:solidFill>
              </a:defRPr>
            </a:lvl5pPr>
          </a:lstStyle>
          <a:p>
            <a:r>
              <a:t>Nivel de texto 1</a:t>
            </a:r>
          </a:p>
          <a:p>
            <a:pPr lvl="1"/>
            <a:r>
              <a:t>Nivel de texto 2</a:t>
            </a:r>
          </a:p>
          <a:p>
            <a:pPr lvl="2"/>
            <a:r>
              <a:t>Nivel de texto 3</a:t>
            </a:r>
          </a:p>
          <a:p>
            <a:pPr lvl="3"/>
            <a:r>
              <a:t>Nivel de texto 4</a:t>
            </a:r>
          </a:p>
          <a:p>
            <a:pPr lvl="4"/>
            <a:r>
              <a:t>Nivel de texto 5</a:t>
            </a:r>
          </a:p>
        </p:txBody>
      </p:sp>
      <p:sp>
        <p:nvSpPr>
          <p:cNvPr id="70" name="Número de diapositiva"/>
          <p:cNvSpPr txBox="1">
            <a:spLocks noGrp="1"/>
          </p:cNvSpPr>
          <p:nvPr>
            <p:ph type="sldNum" sz="quarter" idx="2"/>
          </p:nvPr>
        </p:nvSpPr>
        <p:spPr>
          <a:xfrm>
            <a:off x="8862060" y="6558915"/>
            <a:ext cx="129540" cy="127001"/>
          </a:xfrm>
          <a:prstGeom prst="rect">
            <a:avLst/>
          </a:prstGeom>
        </p:spPr>
        <p:txBody>
          <a:bodyPr/>
          <a:lstStyle/>
          <a:p>
            <a:fld id="{86CB4B4D-7CA3-9044-876B-883B54F8677D}" type="slidenum">
              <a:t>‹Nº›</a:t>
            </a:fld>
            <a:endParaRPr/>
          </a:p>
        </p:txBody>
      </p:sp>
      <p:sp>
        <p:nvSpPr>
          <p:cNvPr id="71" name="Texto del título"/>
          <p:cNvSpPr txBox="1">
            <a:spLocks noGrp="1"/>
          </p:cNvSpPr>
          <p:nvPr>
            <p:ph type="title"/>
          </p:nvPr>
        </p:nvSpPr>
        <p:spPr>
          <a:prstGeom prst="rect">
            <a:avLst/>
          </a:prstGeom>
        </p:spPr>
        <p:txBody>
          <a:bodyPr/>
          <a:lstStyle/>
          <a:p>
            <a:r>
              <a:t>Texto del título</a:t>
            </a: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Red/Gray 1 Content + Bottom Photo">
    <p:spTree>
      <p:nvGrpSpPr>
        <p:cNvPr id="1" name=""/>
        <p:cNvGrpSpPr/>
        <p:nvPr/>
      </p:nvGrpSpPr>
      <p:grpSpPr>
        <a:xfrm>
          <a:off x="0" y="0"/>
          <a:ext cx="0" cy="0"/>
          <a:chOff x="0" y="0"/>
          <a:chExt cx="0" cy="0"/>
        </a:xfrm>
      </p:grpSpPr>
      <p:sp>
        <p:nvSpPr>
          <p:cNvPr id="78" name="Picture Placeholder 3"/>
          <p:cNvSpPr>
            <a:spLocks noGrp="1"/>
          </p:cNvSpPr>
          <p:nvPr>
            <p:ph type="pic" idx="13"/>
          </p:nvPr>
        </p:nvSpPr>
        <p:spPr>
          <a:xfrm>
            <a:off x="152400" y="3429000"/>
            <a:ext cx="8839200" cy="3276600"/>
          </a:xfrm>
          <a:prstGeom prst="rect">
            <a:avLst/>
          </a:prstGeom>
        </p:spPr>
        <p:txBody>
          <a:bodyPr lIns="91439" rIns="91439">
            <a:noAutofit/>
          </a:bodyPr>
          <a:lstStyle/>
          <a:p>
            <a:endParaRPr/>
          </a:p>
        </p:txBody>
      </p:sp>
      <p:sp>
        <p:nvSpPr>
          <p:cNvPr id="79" name="Nivel de texto 1…"/>
          <p:cNvSpPr txBox="1">
            <a:spLocks noGrp="1"/>
          </p:cNvSpPr>
          <p:nvPr>
            <p:ph type="body" sz="quarter" idx="1"/>
          </p:nvPr>
        </p:nvSpPr>
        <p:spPr>
          <a:xfrm>
            <a:off x="685800" y="1600200"/>
            <a:ext cx="7772400" cy="1600200"/>
          </a:xfrm>
          <a:prstGeom prst="rect">
            <a:avLst/>
          </a:prstGeom>
        </p:spPr>
        <p:txBody>
          <a:bodyPr/>
          <a:lstStyle>
            <a:lvl1pPr>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r>
              <a:t>Nivel de texto 1</a:t>
            </a:r>
          </a:p>
          <a:p>
            <a:pPr lvl="1"/>
            <a:r>
              <a:t>Nivel de texto 2</a:t>
            </a:r>
          </a:p>
          <a:p>
            <a:pPr lvl="2"/>
            <a:r>
              <a:t>Nivel de texto 3</a:t>
            </a:r>
          </a:p>
          <a:p>
            <a:pPr lvl="3"/>
            <a:r>
              <a:t>Nivel de texto 4</a:t>
            </a:r>
          </a:p>
          <a:p>
            <a:pPr lvl="4"/>
            <a:r>
              <a:t>Nivel de texto 5</a:t>
            </a:r>
          </a:p>
        </p:txBody>
      </p:sp>
      <p:sp>
        <p:nvSpPr>
          <p:cNvPr id="80" name="Número de diapositiva"/>
          <p:cNvSpPr txBox="1">
            <a:spLocks noGrp="1"/>
          </p:cNvSpPr>
          <p:nvPr>
            <p:ph type="sldNum" sz="quarter" idx="2"/>
          </p:nvPr>
        </p:nvSpPr>
        <p:spPr>
          <a:prstGeom prst="rect">
            <a:avLst/>
          </a:prstGeom>
        </p:spPr>
        <p:txBody>
          <a:bodyPr/>
          <a:lstStyle>
            <a:lvl1pPr>
              <a:defRPr>
                <a:solidFill>
                  <a:srgbClr val="FFFFFF"/>
                </a:solidFill>
              </a:defRPr>
            </a:lvl1pPr>
          </a:lstStyle>
          <a:p>
            <a:fld id="{86CB4B4D-7CA3-9044-876B-883B54F8677D}" type="slidenum">
              <a:t>‹Nº›</a:t>
            </a:fld>
            <a:endParaRPr/>
          </a:p>
        </p:txBody>
      </p:sp>
      <p:sp>
        <p:nvSpPr>
          <p:cNvPr id="81" name="Texto del título"/>
          <p:cNvSpPr txBox="1">
            <a:spLocks noGrp="1"/>
          </p:cNvSpPr>
          <p:nvPr>
            <p:ph type="title"/>
          </p:nvPr>
        </p:nvSpPr>
        <p:spPr>
          <a:prstGeom prst="rect">
            <a:avLst/>
          </a:prstGeom>
        </p:spPr>
        <p:txBody>
          <a:bodyPr/>
          <a:lstStyle/>
          <a:p>
            <a:r>
              <a:t>Texto del título</a:t>
            </a:r>
          </a:p>
        </p:txBody>
      </p:sp>
      <p:sp>
        <p:nvSpPr>
          <p:cNvPr id="82" name="Text Placeholder 4"/>
          <p:cNvSpPr>
            <a:spLocks noGrp="1"/>
          </p:cNvSpPr>
          <p:nvPr>
            <p:ph type="body" sz="quarter" idx="14"/>
          </p:nvPr>
        </p:nvSpPr>
        <p:spPr>
          <a:xfrm rot="16200000">
            <a:off x="7527666" y="4734879"/>
            <a:ext cx="2743201" cy="131447"/>
          </a:xfrm>
          <a:prstGeom prst="rect">
            <a:avLst/>
          </a:prstGeom>
        </p:spPr>
        <p:txBody>
          <a:bodyPr/>
          <a:lstStyle/>
          <a:p>
            <a:pPr marL="0" indent="0" algn="r">
              <a:buSzTx/>
              <a:buFontTx/>
              <a:buNone/>
              <a:defRPr sz="200">
                <a:solidFill>
                  <a:srgbClr val="FFFFFF"/>
                </a:solidFill>
              </a:defRPr>
            </a:pPr>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Red/Gray 1 Content + Right Photo">
    <p:spTree>
      <p:nvGrpSpPr>
        <p:cNvPr id="1" name=""/>
        <p:cNvGrpSpPr/>
        <p:nvPr/>
      </p:nvGrpSpPr>
      <p:grpSpPr>
        <a:xfrm>
          <a:off x="0" y="0"/>
          <a:ext cx="0" cy="0"/>
          <a:chOff x="0" y="0"/>
          <a:chExt cx="0" cy="0"/>
        </a:xfrm>
      </p:grpSpPr>
      <p:sp>
        <p:nvSpPr>
          <p:cNvPr id="89" name="Picture Placeholder 3"/>
          <p:cNvSpPr>
            <a:spLocks noGrp="1"/>
          </p:cNvSpPr>
          <p:nvPr>
            <p:ph type="pic" idx="13"/>
          </p:nvPr>
        </p:nvSpPr>
        <p:spPr>
          <a:xfrm>
            <a:off x="4572000" y="152400"/>
            <a:ext cx="4419600" cy="6553200"/>
          </a:xfrm>
          <a:prstGeom prst="rect">
            <a:avLst/>
          </a:prstGeom>
        </p:spPr>
        <p:txBody>
          <a:bodyPr lIns="91439" rIns="91439">
            <a:noAutofit/>
          </a:bodyPr>
          <a:lstStyle/>
          <a:p>
            <a:endParaRPr/>
          </a:p>
        </p:txBody>
      </p:sp>
      <p:sp>
        <p:nvSpPr>
          <p:cNvPr id="90" name="Número de diapositiva"/>
          <p:cNvSpPr txBox="1">
            <a:spLocks noGrp="1"/>
          </p:cNvSpPr>
          <p:nvPr>
            <p:ph type="sldNum" sz="quarter" idx="2"/>
          </p:nvPr>
        </p:nvSpPr>
        <p:spPr>
          <a:prstGeom prst="rect">
            <a:avLst/>
          </a:prstGeom>
        </p:spPr>
        <p:txBody>
          <a:bodyPr/>
          <a:lstStyle>
            <a:lvl1pPr>
              <a:defRPr>
                <a:solidFill>
                  <a:srgbClr val="FFFFFF"/>
                </a:solidFill>
              </a:defRPr>
            </a:lvl1pPr>
          </a:lstStyle>
          <a:p>
            <a:fld id="{86CB4B4D-7CA3-9044-876B-883B54F8677D}" type="slidenum">
              <a:t>‹Nº›</a:t>
            </a:fld>
            <a:endParaRPr/>
          </a:p>
        </p:txBody>
      </p:sp>
      <p:sp>
        <p:nvSpPr>
          <p:cNvPr id="91" name="Nivel de texto 1…"/>
          <p:cNvSpPr txBox="1">
            <a:spLocks noGrp="1"/>
          </p:cNvSpPr>
          <p:nvPr>
            <p:ph type="body" sz="half" idx="1"/>
          </p:nvPr>
        </p:nvSpPr>
        <p:spPr>
          <a:xfrm>
            <a:off x="685800" y="2057401"/>
            <a:ext cx="3657600" cy="4114800"/>
          </a:xfrm>
          <a:prstGeom prst="rect">
            <a:avLst/>
          </a:prstGeom>
        </p:spPr>
        <p:txBody>
          <a:bodyPr/>
          <a:lstStyle>
            <a:lvl1pPr>
              <a:defRPr>
                <a:solidFill>
                  <a:schemeClr val="accent3"/>
                </a:solidFill>
              </a:defRPr>
            </a:lvl1pPr>
            <a:lvl2pPr marL="302526" indent="-110984">
              <a:defRPr>
                <a:solidFill>
                  <a:schemeClr val="accent3"/>
                </a:solidFill>
              </a:defRPr>
            </a:lvl2pPr>
            <a:lvl3pPr marL="418133" indent="-129481">
              <a:defRPr>
                <a:solidFill>
                  <a:schemeClr val="accent3"/>
                </a:solidFill>
              </a:defRPr>
            </a:lvl3pPr>
            <a:lvl4pPr marL="542210" indent="-156448">
              <a:defRPr>
                <a:solidFill>
                  <a:schemeClr val="accent3"/>
                </a:solidFill>
              </a:defRPr>
            </a:lvl4pPr>
            <a:lvl5pPr>
              <a:defRPr>
                <a:solidFill>
                  <a:schemeClr val="accent3"/>
                </a:solidFill>
              </a:defRPr>
            </a:lvl5pPr>
          </a:lstStyle>
          <a:p>
            <a:r>
              <a:t>Nivel de texto 1</a:t>
            </a:r>
          </a:p>
          <a:p>
            <a:pPr lvl="1"/>
            <a:r>
              <a:t>Nivel de texto 2</a:t>
            </a:r>
          </a:p>
          <a:p>
            <a:pPr lvl="2"/>
            <a:r>
              <a:t>Nivel de texto 3</a:t>
            </a:r>
          </a:p>
          <a:p>
            <a:pPr lvl="3"/>
            <a:r>
              <a:t>Nivel de texto 4</a:t>
            </a:r>
          </a:p>
          <a:p>
            <a:pPr lvl="4"/>
            <a:r>
              <a:t>Nivel de texto 5</a:t>
            </a:r>
          </a:p>
        </p:txBody>
      </p:sp>
      <p:sp>
        <p:nvSpPr>
          <p:cNvPr id="92" name="Texto del título"/>
          <p:cNvSpPr txBox="1">
            <a:spLocks noGrp="1"/>
          </p:cNvSpPr>
          <p:nvPr>
            <p:ph type="title"/>
          </p:nvPr>
        </p:nvSpPr>
        <p:spPr>
          <a:xfrm>
            <a:off x="685801" y="1524046"/>
            <a:ext cx="3657297" cy="274050"/>
          </a:xfrm>
          <a:prstGeom prst="rect">
            <a:avLst/>
          </a:prstGeom>
        </p:spPr>
        <p:txBody>
          <a:bodyPr/>
          <a:lstStyle/>
          <a:p>
            <a:r>
              <a:t>Texto del título</a:t>
            </a:r>
          </a:p>
        </p:txBody>
      </p:sp>
      <p:sp>
        <p:nvSpPr>
          <p:cNvPr id="93" name="Text Placeholder 4"/>
          <p:cNvSpPr>
            <a:spLocks noGrp="1"/>
          </p:cNvSpPr>
          <p:nvPr>
            <p:ph type="body" sz="quarter" idx="14"/>
          </p:nvPr>
        </p:nvSpPr>
        <p:spPr>
          <a:xfrm rot="16200000">
            <a:off x="7527666" y="1458279"/>
            <a:ext cx="2743201" cy="131447"/>
          </a:xfrm>
          <a:prstGeom prst="rect">
            <a:avLst/>
          </a:prstGeom>
        </p:spPr>
        <p:txBody>
          <a:bodyPr/>
          <a:lstStyle/>
          <a:p>
            <a:pPr marL="0" indent="0" algn="r">
              <a:buSzTx/>
              <a:buFontTx/>
              <a:buNone/>
              <a:defRPr sz="200">
                <a:solidFill>
                  <a:srgbClr val="FFFFFF"/>
                </a:solidFill>
              </a:defRPr>
            </a:pPr>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Red/Gray Title Only">
    <p:spTree>
      <p:nvGrpSpPr>
        <p:cNvPr id="1" name=""/>
        <p:cNvGrpSpPr/>
        <p:nvPr/>
      </p:nvGrpSpPr>
      <p:grpSpPr>
        <a:xfrm>
          <a:off x="0" y="0"/>
          <a:ext cx="0" cy="0"/>
          <a:chOff x="0" y="0"/>
          <a:chExt cx="0" cy="0"/>
        </a:xfrm>
      </p:grpSpPr>
      <p:sp>
        <p:nvSpPr>
          <p:cNvPr id="100" name="Picture Placeholder 3"/>
          <p:cNvSpPr>
            <a:spLocks noGrp="1"/>
          </p:cNvSpPr>
          <p:nvPr>
            <p:ph type="pic" idx="13"/>
          </p:nvPr>
        </p:nvSpPr>
        <p:spPr>
          <a:xfrm>
            <a:off x="152400" y="152400"/>
            <a:ext cx="4419600" cy="6553200"/>
          </a:xfrm>
          <a:prstGeom prst="rect">
            <a:avLst/>
          </a:prstGeom>
        </p:spPr>
        <p:txBody>
          <a:bodyPr lIns="91439" rIns="91439">
            <a:noAutofit/>
          </a:bodyPr>
          <a:lstStyle/>
          <a:p>
            <a:endParaRPr/>
          </a:p>
        </p:txBody>
      </p:sp>
      <p:sp>
        <p:nvSpPr>
          <p:cNvPr id="101" name="Número de diapositiva"/>
          <p:cNvSpPr txBox="1">
            <a:spLocks noGrp="1"/>
          </p:cNvSpPr>
          <p:nvPr>
            <p:ph type="sldNum" sz="quarter" idx="2"/>
          </p:nvPr>
        </p:nvSpPr>
        <p:spPr>
          <a:prstGeom prst="rect">
            <a:avLst/>
          </a:prstGeom>
        </p:spPr>
        <p:txBody>
          <a:bodyPr/>
          <a:lstStyle/>
          <a:p>
            <a:fld id="{86CB4B4D-7CA3-9044-876B-883B54F8677D}" type="slidenum">
              <a:t>‹Nº›</a:t>
            </a:fld>
            <a:endParaRPr/>
          </a:p>
        </p:txBody>
      </p:sp>
      <p:sp>
        <p:nvSpPr>
          <p:cNvPr id="102" name="Nivel de texto 1…"/>
          <p:cNvSpPr txBox="1">
            <a:spLocks noGrp="1"/>
          </p:cNvSpPr>
          <p:nvPr>
            <p:ph type="body" sz="quarter" idx="1"/>
          </p:nvPr>
        </p:nvSpPr>
        <p:spPr>
          <a:xfrm rot="16200000">
            <a:off x="3108067" y="1458279"/>
            <a:ext cx="2743201" cy="131447"/>
          </a:xfrm>
          <a:prstGeom prst="rect">
            <a:avLst/>
          </a:prstGeom>
        </p:spPr>
        <p:txBody>
          <a:bodyPr/>
          <a:lstStyle>
            <a:lvl1pPr marL="0" indent="0" algn="r">
              <a:buSzTx/>
              <a:buFontTx/>
              <a:buNone/>
              <a:defRPr sz="200">
                <a:solidFill>
                  <a:srgbClr val="FFFFFF"/>
                </a:solidFill>
              </a:defRPr>
            </a:lvl1pPr>
            <a:lvl2pPr marL="0" indent="97110" algn="r">
              <a:buSzTx/>
              <a:buFontTx/>
              <a:buNone/>
              <a:defRPr sz="200">
                <a:solidFill>
                  <a:srgbClr val="FFFFFF"/>
                </a:solidFill>
              </a:defRPr>
            </a:lvl2pPr>
            <a:lvl3pPr marL="0" indent="194221" algn="r">
              <a:buSzTx/>
              <a:buFontTx/>
              <a:buNone/>
              <a:defRPr sz="200">
                <a:solidFill>
                  <a:srgbClr val="FFFFFF"/>
                </a:solidFill>
              </a:defRPr>
            </a:lvl3pPr>
            <a:lvl4pPr marL="0" indent="288652" algn="r">
              <a:buSzTx/>
              <a:buFontTx/>
              <a:buNone/>
              <a:defRPr sz="200">
                <a:solidFill>
                  <a:srgbClr val="FFFFFF"/>
                </a:solidFill>
              </a:defRPr>
            </a:lvl4pPr>
            <a:lvl5pPr marL="0" indent="432643" algn="r">
              <a:buSzTx/>
              <a:buFontTx/>
              <a:buNone/>
              <a:defRPr sz="200">
                <a:solidFill>
                  <a:srgbClr val="FFFFFF"/>
                </a:solidFill>
              </a:defRPr>
            </a:lvl5pPr>
          </a:lstStyle>
          <a:p>
            <a:r>
              <a:t>Nivel de texto 1</a:t>
            </a:r>
          </a:p>
          <a:p>
            <a:pPr lvl="1"/>
            <a:r>
              <a:t>Nivel de texto 2</a:t>
            </a:r>
          </a:p>
          <a:p>
            <a:pPr lvl="2"/>
            <a:r>
              <a:t>Nivel de texto 3</a:t>
            </a:r>
          </a:p>
          <a:p>
            <a:pPr lvl="3"/>
            <a:r>
              <a:t>Nivel de texto 4</a:t>
            </a:r>
          </a:p>
          <a:p>
            <a:pPr lvl="4"/>
            <a:r>
              <a:t>Nivel de texto 5</a:t>
            </a:r>
          </a:p>
        </p:txBody>
      </p:sp>
      <p:sp>
        <p:nvSpPr>
          <p:cNvPr id="103" name="Texto del título"/>
          <p:cNvSpPr txBox="1">
            <a:spLocks noGrp="1"/>
          </p:cNvSpPr>
          <p:nvPr>
            <p:ph type="title"/>
          </p:nvPr>
        </p:nvSpPr>
        <p:spPr>
          <a:xfrm>
            <a:off x="4877103" y="3311831"/>
            <a:ext cx="3885897" cy="274050"/>
          </a:xfrm>
          <a:prstGeom prst="rect">
            <a:avLst/>
          </a:prstGeom>
        </p:spPr>
        <p:txBody>
          <a:bodyPr anchor="ctr"/>
          <a:lstStyle/>
          <a:p>
            <a:r>
              <a:t>Texto del título</a:t>
            </a: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Red/White 1 Content">
    <p:bg>
      <p:bgPr>
        <a:solidFill>
          <a:srgbClr val="FFFFFF"/>
        </a:solidFill>
        <a:effectLst/>
      </p:bgPr>
    </p:bg>
    <p:spTree>
      <p:nvGrpSpPr>
        <p:cNvPr id="1" name=""/>
        <p:cNvGrpSpPr/>
        <p:nvPr/>
      </p:nvGrpSpPr>
      <p:grpSpPr>
        <a:xfrm>
          <a:off x="0" y="0"/>
          <a:ext cx="0" cy="0"/>
          <a:chOff x="0" y="0"/>
          <a:chExt cx="0" cy="0"/>
        </a:xfrm>
      </p:grpSpPr>
      <p:sp>
        <p:nvSpPr>
          <p:cNvPr id="110" name="Nivel de texto 1…"/>
          <p:cNvSpPr txBox="1">
            <a:spLocks noGrp="1"/>
          </p:cNvSpPr>
          <p:nvPr>
            <p:ph type="body" idx="1"/>
          </p:nvPr>
        </p:nvSpPr>
        <p:spPr>
          <a:prstGeom prst="rect">
            <a:avLst/>
          </a:prstGeom>
        </p:spPr>
        <p:txBody>
          <a:bodyPr/>
          <a:lstStyle/>
          <a:p>
            <a:r>
              <a:t>Nivel de texto 1</a:t>
            </a:r>
          </a:p>
          <a:p>
            <a:pPr lvl="1"/>
            <a:r>
              <a:t>Nivel de texto 2</a:t>
            </a:r>
          </a:p>
          <a:p>
            <a:pPr lvl="2"/>
            <a:r>
              <a:t>Nivel de texto 3</a:t>
            </a:r>
          </a:p>
          <a:p>
            <a:pPr lvl="3"/>
            <a:r>
              <a:t>Nivel de texto 4</a:t>
            </a:r>
          </a:p>
          <a:p>
            <a:pPr lvl="4"/>
            <a:r>
              <a:t>Nivel de texto 5</a:t>
            </a:r>
          </a:p>
        </p:txBody>
      </p:sp>
      <p:sp>
        <p:nvSpPr>
          <p:cNvPr id="111" name="Número de diapositiva"/>
          <p:cNvSpPr txBox="1">
            <a:spLocks noGrp="1"/>
          </p:cNvSpPr>
          <p:nvPr>
            <p:ph type="sldNum" sz="quarter" idx="2"/>
          </p:nvPr>
        </p:nvSpPr>
        <p:spPr>
          <a:prstGeom prst="rect">
            <a:avLst/>
          </a:prstGeom>
        </p:spPr>
        <p:txBody>
          <a:bodyPr/>
          <a:lstStyle/>
          <a:p>
            <a:fld id="{86CB4B4D-7CA3-9044-876B-883B54F8677D}" type="slidenum">
              <a:t>‹Nº›</a:t>
            </a:fld>
            <a:endParaRPr/>
          </a:p>
        </p:txBody>
      </p:sp>
      <p:sp>
        <p:nvSpPr>
          <p:cNvPr id="112" name="Texto del título"/>
          <p:cNvSpPr txBox="1">
            <a:spLocks noGrp="1"/>
          </p:cNvSpPr>
          <p:nvPr>
            <p:ph type="title"/>
          </p:nvPr>
        </p:nvSpPr>
        <p:spPr>
          <a:prstGeom prst="rect">
            <a:avLst/>
          </a:prstGeom>
        </p:spPr>
        <p:txBody>
          <a:bodyPr/>
          <a:lstStyle/>
          <a:p>
            <a:r>
              <a:t>Texto del título</a:t>
            </a: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Red/White 2 Content">
    <p:bg>
      <p:bgPr>
        <a:solidFill>
          <a:srgbClr val="FFFFFF"/>
        </a:solidFill>
        <a:effectLst/>
      </p:bgPr>
    </p:bg>
    <p:spTree>
      <p:nvGrpSpPr>
        <p:cNvPr id="1" name=""/>
        <p:cNvGrpSpPr/>
        <p:nvPr/>
      </p:nvGrpSpPr>
      <p:grpSpPr>
        <a:xfrm>
          <a:off x="0" y="0"/>
          <a:ext cx="0" cy="0"/>
          <a:chOff x="0" y="0"/>
          <a:chExt cx="0" cy="0"/>
        </a:xfrm>
      </p:grpSpPr>
      <p:sp>
        <p:nvSpPr>
          <p:cNvPr id="119" name="Nivel de texto 1…"/>
          <p:cNvSpPr txBox="1">
            <a:spLocks noGrp="1"/>
          </p:cNvSpPr>
          <p:nvPr>
            <p:ph type="body" sz="half" idx="1"/>
          </p:nvPr>
        </p:nvSpPr>
        <p:spPr>
          <a:xfrm>
            <a:off x="686104" y="1600200"/>
            <a:ext cx="3809697" cy="4572000"/>
          </a:xfrm>
          <a:prstGeom prst="rect">
            <a:avLst/>
          </a:prstGeom>
        </p:spPr>
        <p:txBody>
          <a:bodyPr/>
          <a:lstStyle>
            <a:lvl1pPr>
              <a:defRPr>
                <a:solidFill>
                  <a:schemeClr val="accent3"/>
                </a:solidFill>
              </a:defRPr>
            </a:lvl1pPr>
            <a:lvl2pPr marL="302526" indent="-110984">
              <a:defRPr>
                <a:solidFill>
                  <a:schemeClr val="accent3"/>
                </a:solidFill>
              </a:defRPr>
            </a:lvl2pPr>
            <a:lvl3pPr marL="418133" indent="-129481">
              <a:defRPr>
                <a:solidFill>
                  <a:schemeClr val="accent3"/>
                </a:solidFill>
              </a:defRPr>
            </a:lvl3pPr>
            <a:lvl4pPr marL="542210" indent="-156448">
              <a:defRPr>
                <a:solidFill>
                  <a:schemeClr val="accent3"/>
                </a:solidFill>
              </a:defRPr>
            </a:lvl4pPr>
            <a:lvl5pPr marL="562124" indent="-129481">
              <a:defRPr>
                <a:solidFill>
                  <a:schemeClr val="accent3"/>
                </a:solidFill>
              </a:defRPr>
            </a:lvl5pPr>
          </a:lstStyle>
          <a:p>
            <a:r>
              <a:t>Nivel de texto 1</a:t>
            </a:r>
          </a:p>
          <a:p>
            <a:pPr lvl="1"/>
            <a:r>
              <a:t>Nivel de texto 2</a:t>
            </a:r>
          </a:p>
          <a:p>
            <a:pPr lvl="2"/>
            <a:r>
              <a:t>Nivel de texto 3</a:t>
            </a:r>
          </a:p>
          <a:p>
            <a:pPr lvl="3"/>
            <a:r>
              <a:t>Nivel de texto 4</a:t>
            </a:r>
          </a:p>
          <a:p>
            <a:pPr lvl="4"/>
            <a:r>
              <a:t>Nivel de texto 5</a:t>
            </a:r>
          </a:p>
        </p:txBody>
      </p:sp>
      <p:sp>
        <p:nvSpPr>
          <p:cNvPr id="120" name="Número de diapositiva"/>
          <p:cNvSpPr txBox="1">
            <a:spLocks noGrp="1"/>
          </p:cNvSpPr>
          <p:nvPr>
            <p:ph type="sldNum" sz="quarter" idx="2"/>
          </p:nvPr>
        </p:nvSpPr>
        <p:spPr>
          <a:xfrm>
            <a:off x="8862060" y="6558915"/>
            <a:ext cx="129540" cy="127001"/>
          </a:xfrm>
          <a:prstGeom prst="rect">
            <a:avLst/>
          </a:prstGeom>
        </p:spPr>
        <p:txBody>
          <a:bodyPr/>
          <a:lstStyle/>
          <a:p>
            <a:fld id="{86CB4B4D-7CA3-9044-876B-883B54F8677D}" type="slidenum">
              <a:t>‹Nº›</a:t>
            </a:fld>
            <a:endParaRPr/>
          </a:p>
        </p:txBody>
      </p:sp>
      <p:sp>
        <p:nvSpPr>
          <p:cNvPr id="121" name="Texto del título"/>
          <p:cNvSpPr txBox="1">
            <a:spLocks noGrp="1"/>
          </p:cNvSpPr>
          <p:nvPr>
            <p:ph type="title"/>
          </p:nvPr>
        </p:nvSpPr>
        <p:spPr>
          <a:prstGeom prst="rect">
            <a:avLst/>
          </a:prstGeom>
        </p:spPr>
        <p:txBody>
          <a:bodyPr/>
          <a:lstStyle/>
          <a:p>
            <a:r>
              <a:t>Texto del título</a:t>
            </a: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Red/White 3 Content">
    <p:bg>
      <p:bgPr>
        <a:solidFill>
          <a:srgbClr val="FFFFFF"/>
        </a:solidFill>
        <a:effectLst/>
      </p:bgPr>
    </p:bg>
    <p:spTree>
      <p:nvGrpSpPr>
        <p:cNvPr id="1" name=""/>
        <p:cNvGrpSpPr/>
        <p:nvPr/>
      </p:nvGrpSpPr>
      <p:grpSpPr>
        <a:xfrm>
          <a:off x="0" y="0"/>
          <a:ext cx="0" cy="0"/>
          <a:chOff x="0" y="0"/>
          <a:chExt cx="0" cy="0"/>
        </a:xfrm>
      </p:grpSpPr>
      <p:sp>
        <p:nvSpPr>
          <p:cNvPr id="128" name="Nivel de texto 1…"/>
          <p:cNvSpPr txBox="1">
            <a:spLocks noGrp="1"/>
          </p:cNvSpPr>
          <p:nvPr>
            <p:ph type="body" sz="quarter" idx="1"/>
          </p:nvPr>
        </p:nvSpPr>
        <p:spPr>
          <a:xfrm>
            <a:off x="686104" y="1600200"/>
            <a:ext cx="2514296" cy="4572000"/>
          </a:xfrm>
          <a:prstGeom prst="rect">
            <a:avLst/>
          </a:prstGeom>
        </p:spPr>
        <p:txBody>
          <a:bodyPr/>
          <a:lstStyle>
            <a:lvl1pPr>
              <a:defRPr>
                <a:solidFill>
                  <a:schemeClr val="accent3"/>
                </a:solidFill>
              </a:defRPr>
            </a:lvl1pPr>
            <a:lvl2pPr marL="302526" indent="-110984">
              <a:defRPr>
                <a:solidFill>
                  <a:schemeClr val="accent3"/>
                </a:solidFill>
              </a:defRPr>
            </a:lvl2pPr>
            <a:lvl3pPr marL="418133" indent="-129481">
              <a:defRPr>
                <a:solidFill>
                  <a:schemeClr val="accent3"/>
                </a:solidFill>
              </a:defRPr>
            </a:lvl3pPr>
            <a:lvl4pPr marL="542210" indent="-156448">
              <a:defRPr>
                <a:solidFill>
                  <a:schemeClr val="accent3"/>
                </a:solidFill>
              </a:defRPr>
            </a:lvl4pPr>
            <a:lvl5pPr marL="562124" indent="-129481">
              <a:defRPr>
                <a:solidFill>
                  <a:schemeClr val="accent3"/>
                </a:solidFill>
              </a:defRPr>
            </a:lvl5pPr>
          </a:lstStyle>
          <a:p>
            <a:r>
              <a:t>Nivel de texto 1</a:t>
            </a:r>
          </a:p>
          <a:p>
            <a:pPr lvl="1"/>
            <a:r>
              <a:t>Nivel de texto 2</a:t>
            </a:r>
          </a:p>
          <a:p>
            <a:pPr lvl="2"/>
            <a:r>
              <a:t>Nivel de texto 3</a:t>
            </a:r>
          </a:p>
          <a:p>
            <a:pPr lvl="3"/>
            <a:r>
              <a:t>Nivel de texto 4</a:t>
            </a:r>
          </a:p>
          <a:p>
            <a:pPr lvl="4"/>
            <a:r>
              <a:t>Nivel de texto 5</a:t>
            </a:r>
          </a:p>
        </p:txBody>
      </p:sp>
      <p:sp>
        <p:nvSpPr>
          <p:cNvPr id="129" name="Número de diapositiva"/>
          <p:cNvSpPr txBox="1">
            <a:spLocks noGrp="1"/>
          </p:cNvSpPr>
          <p:nvPr>
            <p:ph type="sldNum" sz="quarter" idx="2"/>
          </p:nvPr>
        </p:nvSpPr>
        <p:spPr>
          <a:xfrm>
            <a:off x="8862060" y="6558915"/>
            <a:ext cx="129540" cy="127001"/>
          </a:xfrm>
          <a:prstGeom prst="rect">
            <a:avLst/>
          </a:prstGeom>
        </p:spPr>
        <p:txBody>
          <a:bodyPr/>
          <a:lstStyle/>
          <a:p>
            <a:fld id="{86CB4B4D-7CA3-9044-876B-883B54F8677D}" type="slidenum">
              <a:t>‹Nº›</a:t>
            </a:fld>
            <a:endParaRPr/>
          </a:p>
        </p:txBody>
      </p:sp>
      <p:sp>
        <p:nvSpPr>
          <p:cNvPr id="130" name="Texto del título"/>
          <p:cNvSpPr txBox="1">
            <a:spLocks noGrp="1"/>
          </p:cNvSpPr>
          <p:nvPr>
            <p:ph type="title"/>
          </p:nvPr>
        </p:nvSpPr>
        <p:spPr>
          <a:prstGeom prst="rect">
            <a:avLst/>
          </a:prstGeom>
        </p:spPr>
        <p:txBody>
          <a:bodyPr/>
          <a:lstStyle/>
          <a:p>
            <a:r>
              <a:t>Texto del título</a:t>
            </a: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Red/White 1 Content + Bottom Photo">
    <p:bg>
      <p:bgPr>
        <a:solidFill>
          <a:srgbClr val="FFFFFF"/>
        </a:solidFill>
        <a:effectLst/>
      </p:bgPr>
    </p:bg>
    <p:spTree>
      <p:nvGrpSpPr>
        <p:cNvPr id="1" name=""/>
        <p:cNvGrpSpPr/>
        <p:nvPr/>
      </p:nvGrpSpPr>
      <p:grpSpPr>
        <a:xfrm>
          <a:off x="0" y="0"/>
          <a:ext cx="0" cy="0"/>
          <a:chOff x="0" y="0"/>
          <a:chExt cx="0" cy="0"/>
        </a:xfrm>
      </p:grpSpPr>
      <p:sp>
        <p:nvSpPr>
          <p:cNvPr id="137" name="Picture Placeholder 3"/>
          <p:cNvSpPr>
            <a:spLocks noGrp="1"/>
          </p:cNvSpPr>
          <p:nvPr>
            <p:ph type="pic" idx="13"/>
          </p:nvPr>
        </p:nvSpPr>
        <p:spPr>
          <a:xfrm>
            <a:off x="152400" y="3429000"/>
            <a:ext cx="8839200" cy="3276600"/>
          </a:xfrm>
          <a:prstGeom prst="rect">
            <a:avLst/>
          </a:prstGeom>
        </p:spPr>
        <p:txBody>
          <a:bodyPr lIns="91439" rIns="91439">
            <a:noAutofit/>
          </a:bodyPr>
          <a:lstStyle/>
          <a:p>
            <a:endParaRPr/>
          </a:p>
        </p:txBody>
      </p:sp>
      <p:sp>
        <p:nvSpPr>
          <p:cNvPr id="138" name="Nivel de texto 1…"/>
          <p:cNvSpPr txBox="1">
            <a:spLocks noGrp="1"/>
          </p:cNvSpPr>
          <p:nvPr>
            <p:ph type="body" sz="quarter" idx="1"/>
          </p:nvPr>
        </p:nvSpPr>
        <p:spPr>
          <a:xfrm>
            <a:off x="685800" y="1600200"/>
            <a:ext cx="7772400" cy="1600200"/>
          </a:xfrm>
          <a:prstGeom prst="rect">
            <a:avLst/>
          </a:prstGeom>
        </p:spPr>
        <p:txBody>
          <a:bodyPr/>
          <a:lstStyle>
            <a:lvl1pPr>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r>
              <a:t>Nivel de texto 1</a:t>
            </a:r>
          </a:p>
          <a:p>
            <a:pPr lvl="1"/>
            <a:r>
              <a:t>Nivel de texto 2</a:t>
            </a:r>
          </a:p>
          <a:p>
            <a:pPr lvl="2"/>
            <a:r>
              <a:t>Nivel de texto 3</a:t>
            </a:r>
          </a:p>
          <a:p>
            <a:pPr lvl="3"/>
            <a:r>
              <a:t>Nivel de texto 4</a:t>
            </a:r>
          </a:p>
          <a:p>
            <a:pPr lvl="4"/>
            <a:r>
              <a:t>Nivel de texto 5</a:t>
            </a:r>
          </a:p>
        </p:txBody>
      </p:sp>
      <p:sp>
        <p:nvSpPr>
          <p:cNvPr id="139" name="Número de diapositiva"/>
          <p:cNvSpPr txBox="1">
            <a:spLocks noGrp="1"/>
          </p:cNvSpPr>
          <p:nvPr>
            <p:ph type="sldNum" sz="quarter" idx="2"/>
          </p:nvPr>
        </p:nvSpPr>
        <p:spPr>
          <a:prstGeom prst="rect">
            <a:avLst/>
          </a:prstGeom>
        </p:spPr>
        <p:txBody>
          <a:bodyPr/>
          <a:lstStyle>
            <a:lvl1pPr>
              <a:defRPr>
                <a:solidFill>
                  <a:srgbClr val="FFFFFF"/>
                </a:solidFill>
              </a:defRPr>
            </a:lvl1pPr>
          </a:lstStyle>
          <a:p>
            <a:fld id="{86CB4B4D-7CA3-9044-876B-883B54F8677D}" type="slidenum">
              <a:t>‹Nº›</a:t>
            </a:fld>
            <a:endParaRPr/>
          </a:p>
        </p:txBody>
      </p:sp>
      <p:sp>
        <p:nvSpPr>
          <p:cNvPr id="140" name="Texto del título"/>
          <p:cNvSpPr txBox="1">
            <a:spLocks noGrp="1"/>
          </p:cNvSpPr>
          <p:nvPr>
            <p:ph type="title"/>
          </p:nvPr>
        </p:nvSpPr>
        <p:spPr>
          <a:prstGeom prst="rect">
            <a:avLst/>
          </a:prstGeom>
        </p:spPr>
        <p:txBody>
          <a:bodyPr/>
          <a:lstStyle/>
          <a:p>
            <a:r>
              <a:t>Texto del título</a:t>
            </a:r>
          </a:p>
        </p:txBody>
      </p:sp>
      <p:sp>
        <p:nvSpPr>
          <p:cNvPr id="141" name="Text Placeholder 4"/>
          <p:cNvSpPr>
            <a:spLocks noGrp="1"/>
          </p:cNvSpPr>
          <p:nvPr>
            <p:ph type="body" sz="quarter" idx="14"/>
          </p:nvPr>
        </p:nvSpPr>
        <p:spPr>
          <a:xfrm rot="16200000">
            <a:off x="7527666" y="4734879"/>
            <a:ext cx="2743201" cy="131447"/>
          </a:xfrm>
          <a:prstGeom prst="rect">
            <a:avLst/>
          </a:prstGeom>
        </p:spPr>
        <p:txBody>
          <a:bodyPr/>
          <a:lstStyle/>
          <a:p>
            <a:pPr marL="0" indent="0" algn="r">
              <a:buSzTx/>
              <a:buFontTx/>
              <a:buNone/>
              <a:defRPr sz="200">
                <a:solidFill>
                  <a:srgbClr val="FFFFFF"/>
                </a:solidFill>
              </a:defRPr>
            </a:pPr>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Red/White 1 Content + Right Photo">
    <p:bg>
      <p:bgPr>
        <a:solidFill>
          <a:srgbClr val="FFFFFF"/>
        </a:solidFill>
        <a:effectLst/>
      </p:bgPr>
    </p:bg>
    <p:spTree>
      <p:nvGrpSpPr>
        <p:cNvPr id="1" name=""/>
        <p:cNvGrpSpPr/>
        <p:nvPr/>
      </p:nvGrpSpPr>
      <p:grpSpPr>
        <a:xfrm>
          <a:off x="0" y="0"/>
          <a:ext cx="0" cy="0"/>
          <a:chOff x="0" y="0"/>
          <a:chExt cx="0" cy="0"/>
        </a:xfrm>
      </p:grpSpPr>
      <p:sp>
        <p:nvSpPr>
          <p:cNvPr id="148" name="Picture Placeholder 3"/>
          <p:cNvSpPr>
            <a:spLocks noGrp="1"/>
          </p:cNvSpPr>
          <p:nvPr>
            <p:ph type="pic" idx="13"/>
          </p:nvPr>
        </p:nvSpPr>
        <p:spPr>
          <a:xfrm>
            <a:off x="4572000" y="152400"/>
            <a:ext cx="4419600" cy="6553200"/>
          </a:xfrm>
          <a:prstGeom prst="rect">
            <a:avLst/>
          </a:prstGeom>
        </p:spPr>
        <p:txBody>
          <a:bodyPr lIns="91439" rIns="91439">
            <a:noAutofit/>
          </a:bodyPr>
          <a:lstStyle/>
          <a:p>
            <a:endParaRPr/>
          </a:p>
        </p:txBody>
      </p:sp>
      <p:sp>
        <p:nvSpPr>
          <p:cNvPr id="149" name="Número de diapositiva"/>
          <p:cNvSpPr txBox="1">
            <a:spLocks noGrp="1"/>
          </p:cNvSpPr>
          <p:nvPr>
            <p:ph type="sldNum" sz="quarter" idx="2"/>
          </p:nvPr>
        </p:nvSpPr>
        <p:spPr>
          <a:prstGeom prst="rect">
            <a:avLst/>
          </a:prstGeom>
        </p:spPr>
        <p:txBody>
          <a:bodyPr/>
          <a:lstStyle>
            <a:lvl1pPr>
              <a:defRPr>
                <a:solidFill>
                  <a:srgbClr val="FFFFFF"/>
                </a:solidFill>
              </a:defRPr>
            </a:lvl1pPr>
          </a:lstStyle>
          <a:p>
            <a:fld id="{86CB4B4D-7CA3-9044-876B-883B54F8677D}" type="slidenum">
              <a:t>‹Nº›</a:t>
            </a:fld>
            <a:endParaRPr/>
          </a:p>
        </p:txBody>
      </p:sp>
      <p:sp>
        <p:nvSpPr>
          <p:cNvPr id="150" name="Nivel de texto 1…"/>
          <p:cNvSpPr txBox="1">
            <a:spLocks noGrp="1"/>
          </p:cNvSpPr>
          <p:nvPr>
            <p:ph type="body" sz="half" idx="1"/>
          </p:nvPr>
        </p:nvSpPr>
        <p:spPr>
          <a:xfrm>
            <a:off x="685800" y="2057401"/>
            <a:ext cx="3657600" cy="4114800"/>
          </a:xfrm>
          <a:prstGeom prst="rect">
            <a:avLst/>
          </a:prstGeom>
        </p:spPr>
        <p:txBody>
          <a:bodyPr/>
          <a:lstStyle>
            <a:lvl1pPr>
              <a:defRPr>
                <a:solidFill>
                  <a:schemeClr val="accent3"/>
                </a:solidFill>
              </a:defRPr>
            </a:lvl1pPr>
            <a:lvl2pPr marL="302526" indent="-110984">
              <a:defRPr>
                <a:solidFill>
                  <a:schemeClr val="accent3"/>
                </a:solidFill>
              </a:defRPr>
            </a:lvl2pPr>
            <a:lvl3pPr marL="418133" indent="-129481">
              <a:defRPr>
                <a:solidFill>
                  <a:schemeClr val="accent3"/>
                </a:solidFill>
              </a:defRPr>
            </a:lvl3pPr>
            <a:lvl4pPr marL="542210" indent="-156448">
              <a:defRPr>
                <a:solidFill>
                  <a:schemeClr val="accent3"/>
                </a:solidFill>
              </a:defRPr>
            </a:lvl4pPr>
            <a:lvl5pPr>
              <a:defRPr>
                <a:solidFill>
                  <a:schemeClr val="accent3"/>
                </a:solidFill>
              </a:defRPr>
            </a:lvl5pPr>
          </a:lstStyle>
          <a:p>
            <a:r>
              <a:t>Nivel de texto 1</a:t>
            </a:r>
          </a:p>
          <a:p>
            <a:pPr lvl="1"/>
            <a:r>
              <a:t>Nivel de texto 2</a:t>
            </a:r>
          </a:p>
          <a:p>
            <a:pPr lvl="2"/>
            <a:r>
              <a:t>Nivel de texto 3</a:t>
            </a:r>
          </a:p>
          <a:p>
            <a:pPr lvl="3"/>
            <a:r>
              <a:t>Nivel de texto 4</a:t>
            </a:r>
          </a:p>
          <a:p>
            <a:pPr lvl="4"/>
            <a:r>
              <a:t>Nivel de texto 5</a:t>
            </a:r>
          </a:p>
        </p:txBody>
      </p:sp>
      <p:sp>
        <p:nvSpPr>
          <p:cNvPr id="151" name="Texto del título"/>
          <p:cNvSpPr txBox="1">
            <a:spLocks noGrp="1"/>
          </p:cNvSpPr>
          <p:nvPr>
            <p:ph type="title"/>
          </p:nvPr>
        </p:nvSpPr>
        <p:spPr>
          <a:xfrm>
            <a:off x="685801" y="1524046"/>
            <a:ext cx="3657297" cy="274050"/>
          </a:xfrm>
          <a:prstGeom prst="rect">
            <a:avLst/>
          </a:prstGeom>
        </p:spPr>
        <p:txBody>
          <a:bodyPr/>
          <a:lstStyle/>
          <a:p>
            <a:r>
              <a:t>Texto del título</a:t>
            </a:r>
          </a:p>
        </p:txBody>
      </p:sp>
      <p:sp>
        <p:nvSpPr>
          <p:cNvPr id="152" name="Text Placeholder 4"/>
          <p:cNvSpPr>
            <a:spLocks noGrp="1"/>
          </p:cNvSpPr>
          <p:nvPr>
            <p:ph type="body" sz="quarter" idx="14"/>
          </p:nvPr>
        </p:nvSpPr>
        <p:spPr>
          <a:xfrm rot="16200000">
            <a:off x="7527666" y="1458279"/>
            <a:ext cx="2743201" cy="131447"/>
          </a:xfrm>
          <a:prstGeom prst="rect">
            <a:avLst/>
          </a:prstGeom>
        </p:spPr>
        <p:txBody>
          <a:bodyPr/>
          <a:lstStyle/>
          <a:p>
            <a:pPr marL="0" indent="0" algn="r">
              <a:buSzTx/>
              <a:buFontTx/>
              <a:buNone/>
              <a:defRPr sz="200">
                <a:solidFill>
                  <a:srgbClr val="FFFFFF"/>
                </a:solidFill>
              </a:defRPr>
            </a:pPr>
            <a:endParaRPr/>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Red/White Title Only">
    <p:bg>
      <p:bgPr>
        <a:solidFill>
          <a:srgbClr val="FFFFFF"/>
        </a:solidFill>
        <a:effectLst/>
      </p:bgPr>
    </p:bg>
    <p:spTree>
      <p:nvGrpSpPr>
        <p:cNvPr id="1" name=""/>
        <p:cNvGrpSpPr/>
        <p:nvPr/>
      </p:nvGrpSpPr>
      <p:grpSpPr>
        <a:xfrm>
          <a:off x="0" y="0"/>
          <a:ext cx="0" cy="0"/>
          <a:chOff x="0" y="0"/>
          <a:chExt cx="0" cy="0"/>
        </a:xfrm>
      </p:grpSpPr>
      <p:sp>
        <p:nvSpPr>
          <p:cNvPr id="159" name="Picture Placeholder 3"/>
          <p:cNvSpPr>
            <a:spLocks noGrp="1"/>
          </p:cNvSpPr>
          <p:nvPr>
            <p:ph type="pic" idx="13"/>
          </p:nvPr>
        </p:nvSpPr>
        <p:spPr>
          <a:xfrm>
            <a:off x="152400" y="152400"/>
            <a:ext cx="4419600" cy="6553200"/>
          </a:xfrm>
          <a:prstGeom prst="rect">
            <a:avLst/>
          </a:prstGeom>
        </p:spPr>
        <p:txBody>
          <a:bodyPr lIns="91439" rIns="91439">
            <a:noAutofit/>
          </a:bodyPr>
          <a:lstStyle/>
          <a:p>
            <a:endParaRPr/>
          </a:p>
        </p:txBody>
      </p:sp>
      <p:sp>
        <p:nvSpPr>
          <p:cNvPr id="160" name="Número de diapositiva"/>
          <p:cNvSpPr txBox="1">
            <a:spLocks noGrp="1"/>
          </p:cNvSpPr>
          <p:nvPr>
            <p:ph type="sldNum" sz="quarter" idx="2"/>
          </p:nvPr>
        </p:nvSpPr>
        <p:spPr>
          <a:prstGeom prst="rect">
            <a:avLst/>
          </a:prstGeom>
        </p:spPr>
        <p:txBody>
          <a:bodyPr/>
          <a:lstStyle/>
          <a:p>
            <a:fld id="{86CB4B4D-7CA3-9044-876B-883B54F8677D}" type="slidenum">
              <a:t>‹Nº›</a:t>
            </a:fld>
            <a:endParaRPr/>
          </a:p>
        </p:txBody>
      </p:sp>
      <p:sp>
        <p:nvSpPr>
          <p:cNvPr id="161" name="Nivel de texto 1…"/>
          <p:cNvSpPr txBox="1">
            <a:spLocks noGrp="1"/>
          </p:cNvSpPr>
          <p:nvPr>
            <p:ph type="body" sz="quarter" idx="1"/>
          </p:nvPr>
        </p:nvSpPr>
        <p:spPr>
          <a:xfrm rot="16200000">
            <a:off x="3108067" y="1458279"/>
            <a:ext cx="2743201" cy="131447"/>
          </a:xfrm>
          <a:prstGeom prst="rect">
            <a:avLst/>
          </a:prstGeom>
        </p:spPr>
        <p:txBody>
          <a:bodyPr/>
          <a:lstStyle>
            <a:lvl1pPr marL="0" indent="0" algn="r">
              <a:buSzTx/>
              <a:buFontTx/>
              <a:buNone/>
              <a:defRPr sz="200">
                <a:solidFill>
                  <a:srgbClr val="FFFFFF"/>
                </a:solidFill>
              </a:defRPr>
            </a:lvl1pPr>
            <a:lvl2pPr marL="0" indent="97110" algn="r">
              <a:buSzTx/>
              <a:buFontTx/>
              <a:buNone/>
              <a:defRPr sz="200">
                <a:solidFill>
                  <a:srgbClr val="FFFFFF"/>
                </a:solidFill>
              </a:defRPr>
            </a:lvl2pPr>
            <a:lvl3pPr marL="0" indent="194221" algn="r">
              <a:buSzTx/>
              <a:buFontTx/>
              <a:buNone/>
              <a:defRPr sz="200">
                <a:solidFill>
                  <a:srgbClr val="FFFFFF"/>
                </a:solidFill>
              </a:defRPr>
            </a:lvl3pPr>
            <a:lvl4pPr marL="0" indent="288652" algn="r">
              <a:buSzTx/>
              <a:buFontTx/>
              <a:buNone/>
              <a:defRPr sz="200">
                <a:solidFill>
                  <a:srgbClr val="FFFFFF"/>
                </a:solidFill>
              </a:defRPr>
            </a:lvl4pPr>
            <a:lvl5pPr marL="0" indent="432643" algn="r">
              <a:buSzTx/>
              <a:buFontTx/>
              <a:buNone/>
              <a:defRPr sz="200">
                <a:solidFill>
                  <a:srgbClr val="FFFFFF"/>
                </a:solidFill>
              </a:defRPr>
            </a:lvl5pPr>
          </a:lstStyle>
          <a:p>
            <a:r>
              <a:t>Nivel de texto 1</a:t>
            </a:r>
          </a:p>
          <a:p>
            <a:pPr lvl="1"/>
            <a:r>
              <a:t>Nivel de texto 2</a:t>
            </a:r>
          </a:p>
          <a:p>
            <a:pPr lvl="2"/>
            <a:r>
              <a:t>Nivel de texto 3</a:t>
            </a:r>
          </a:p>
          <a:p>
            <a:pPr lvl="3"/>
            <a:r>
              <a:t>Nivel de texto 4</a:t>
            </a:r>
          </a:p>
          <a:p>
            <a:pPr lvl="4"/>
            <a:r>
              <a:t>Nivel de texto 5</a:t>
            </a:r>
          </a:p>
        </p:txBody>
      </p:sp>
      <p:sp>
        <p:nvSpPr>
          <p:cNvPr id="162" name="Texto del título"/>
          <p:cNvSpPr txBox="1">
            <a:spLocks noGrp="1"/>
          </p:cNvSpPr>
          <p:nvPr>
            <p:ph type="title"/>
          </p:nvPr>
        </p:nvSpPr>
        <p:spPr>
          <a:xfrm>
            <a:off x="4877103" y="3311831"/>
            <a:ext cx="3885897" cy="274050"/>
          </a:xfrm>
          <a:prstGeom prst="rect">
            <a:avLst/>
          </a:prstGeom>
        </p:spPr>
        <p:txBody>
          <a:bodyPr anchor="ctr"/>
          <a:lstStyle/>
          <a:p>
            <a:r>
              <a:t>Texto del título</a:t>
            </a:r>
          </a:p>
        </p:txBody>
      </p:sp>
    </p:spTree>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tx">
  <p:cSld name="Contact Info">
    <p:spTree>
      <p:nvGrpSpPr>
        <p:cNvPr id="1" name=""/>
        <p:cNvGrpSpPr/>
        <p:nvPr/>
      </p:nvGrpSpPr>
      <p:grpSpPr>
        <a:xfrm>
          <a:off x="0" y="0"/>
          <a:ext cx="0" cy="0"/>
          <a:chOff x="0" y="0"/>
          <a:chExt cx="0" cy="0"/>
        </a:xfrm>
      </p:grpSpPr>
      <p:pic>
        <p:nvPicPr>
          <p:cNvPr id="169" name="Picture Placeholder 9" descr="Picture Placeholder 9"/>
          <p:cNvPicPr>
            <a:picLocks noChangeAspect="1"/>
          </p:cNvPicPr>
          <p:nvPr/>
        </p:nvPicPr>
        <p:blipFill>
          <a:blip r:embed="rId2"/>
          <a:stretch>
            <a:fillRect/>
          </a:stretch>
        </p:blipFill>
        <p:spPr>
          <a:xfrm>
            <a:off x="152400" y="127003"/>
            <a:ext cx="8839200" cy="6578604"/>
          </a:xfrm>
          <a:prstGeom prst="rect">
            <a:avLst/>
          </a:prstGeom>
          <a:ln w="12700">
            <a:miter lim="400000"/>
          </a:ln>
        </p:spPr>
      </p:pic>
      <p:sp>
        <p:nvSpPr>
          <p:cNvPr id="170" name="Nivel de texto 1…"/>
          <p:cNvSpPr txBox="1">
            <a:spLocks noGrp="1"/>
          </p:cNvSpPr>
          <p:nvPr>
            <p:ph type="body" sz="quarter" idx="1"/>
          </p:nvPr>
        </p:nvSpPr>
        <p:spPr>
          <a:xfrm rot="16200000">
            <a:off x="7527666" y="1458279"/>
            <a:ext cx="2743201" cy="131447"/>
          </a:xfrm>
          <a:prstGeom prst="rect">
            <a:avLst/>
          </a:prstGeom>
        </p:spPr>
        <p:txBody>
          <a:bodyPr/>
          <a:lstStyle>
            <a:lvl1pPr marL="0" indent="0" algn="r">
              <a:buSzTx/>
              <a:buFontTx/>
              <a:buNone/>
              <a:defRPr sz="200">
                <a:solidFill>
                  <a:srgbClr val="FFFFFF"/>
                </a:solidFill>
              </a:defRPr>
            </a:lvl1pPr>
            <a:lvl2pPr marL="0" indent="97110" algn="r">
              <a:buSzTx/>
              <a:buFontTx/>
              <a:buNone/>
              <a:defRPr sz="200">
                <a:solidFill>
                  <a:srgbClr val="FFFFFF"/>
                </a:solidFill>
              </a:defRPr>
            </a:lvl2pPr>
            <a:lvl3pPr marL="0" indent="194221" algn="r">
              <a:buSzTx/>
              <a:buFontTx/>
              <a:buNone/>
              <a:defRPr sz="200">
                <a:solidFill>
                  <a:srgbClr val="FFFFFF"/>
                </a:solidFill>
              </a:defRPr>
            </a:lvl3pPr>
            <a:lvl4pPr marL="0" indent="288652" algn="r">
              <a:buSzTx/>
              <a:buFontTx/>
              <a:buNone/>
              <a:defRPr sz="200">
                <a:solidFill>
                  <a:srgbClr val="FFFFFF"/>
                </a:solidFill>
              </a:defRPr>
            </a:lvl4pPr>
            <a:lvl5pPr marL="0" indent="432643" algn="r">
              <a:buSzTx/>
              <a:buFontTx/>
              <a:buNone/>
              <a:defRPr sz="200">
                <a:solidFill>
                  <a:srgbClr val="FFFFFF"/>
                </a:solidFill>
              </a:defRPr>
            </a:lvl5pPr>
          </a:lstStyle>
          <a:p>
            <a:r>
              <a:t>Nivel de texto 1</a:t>
            </a:r>
          </a:p>
          <a:p>
            <a:pPr lvl="1"/>
            <a:r>
              <a:t>Nivel de texto 2</a:t>
            </a:r>
          </a:p>
          <a:p>
            <a:pPr lvl="2"/>
            <a:r>
              <a:t>Nivel de texto 3</a:t>
            </a:r>
          </a:p>
          <a:p>
            <a:pPr lvl="3"/>
            <a:r>
              <a:t>Nivel de texto 4</a:t>
            </a:r>
          </a:p>
          <a:p>
            <a:pPr lvl="4"/>
            <a:r>
              <a:t>Nivel de texto 5</a:t>
            </a:r>
          </a:p>
        </p:txBody>
      </p:sp>
      <p:sp>
        <p:nvSpPr>
          <p:cNvPr id="171" name="Número de diapositiva"/>
          <p:cNvSpPr txBox="1">
            <a:spLocks noGrp="1"/>
          </p:cNvSpPr>
          <p:nvPr>
            <p:ph type="sldNum" sz="quarter" idx="2"/>
          </p:nvPr>
        </p:nvSpPr>
        <p:spPr>
          <a:prstGeom prst="rect">
            <a:avLst/>
          </a:prstGeom>
        </p:spPr>
        <p:txBody>
          <a:bodyPr/>
          <a:lstStyle>
            <a:lvl1pPr>
              <a:defRPr>
                <a:solidFill>
                  <a:srgbClr val="FFFFFF"/>
                </a:solidFill>
              </a:defRPr>
            </a:lvl1pPr>
          </a:lstStyle>
          <a:p>
            <a:fld id="{86CB4B4D-7CA3-9044-876B-883B54F8677D}" type="slidenum">
              <a:t>‹Nº›</a:t>
            </a:fld>
            <a:endParaRPr/>
          </a:p>
        </p:txBody>
      </p:sp>
      <p:pic>
        <p:nvPicPr>
          <p:cNvPr id="172" name="Picture 8" descr="Picture 8"/>
          <p:cNvPicPr>
            <a:picLocks noChangeAspect="1"/>
          </p:cNvPicPr>
          <p:nvPr/>
        </p:nvPicPr>
        <p:blipFill>
          <a:blip r:embed="rId3"/>
          <a:stretch>
            <a:fillRect/>
          </a:stretch>
        </p:blipFill>
        <p:spPr>
          <a:xfrm>
            <a:off x="685800" y="5943600"/>
            <a:ext cx="1536971" cy="457200"/>
          </a:xfrm>
          <a:prstGeom prst="rect">
            <a:avLst/>
          </a:prstGeom>
          <a:ln w="12700">
            <a:miter lim="400000"/>
          </a:ln>
        </p:spPr>
      </p:pic>
      <p:sp>
        <p:nvSpPr>
          <p:cNvPr id="173" name="Straight Connector 16"/>
          <p:cNvSpPr/>
          <p:nvPr/>
        </p:nvSpPr>
        <p:spPr>
          <a:xfrm>
            <a:off x="761999" y="3886200"/>
            <a:ext cx="320041" cy="0"/>
          </a:xfrm>
          <a:prstGeom prst="line">
            <a:avLst/>
          </a:prstGeom>
          <a:ln w="19050">
            <a:solidFill>
              <a:srgbClr val="FFFFFF"/>
            </a:solidFill>
          </a:ln>
          <a:effectLst>
            <a:outerShdw blurRad="254000" dir="2700000" rotWithShape="0">
              <a:srgbClr val="000000">
                <a:alpha val="40000"/>
              </a:srgbClr>
            </a:outerShdw>
          </a:effectLst>
        </p:spPr>
        <p:txBody>
          <a:bodyPr lIns="45719" rIns="45719"/>
          <a:lstStyle/>
          <a:p>
            <a:endParaRPr/>
          </a:p>
        </p:txBody>
      </p:sp>
    </p:spTree>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type="tx">
  <p:cSld name="Cover - Full Blue">
    <p:bg>
      <p:bgPr>
        <a:solidFill>
          <a:schemeClr val="accent1"/>
        </a:solidFill>
        <a:effectLst/>
      </p:bgPr>
    </p:bg>
    <p:spTree>
      <p:nvGrpSpPr>
        <p:cNvPr id="1" name=""/>
        <p:cNvGrpSpPr/>
        <p:nvPr/>
      </p:nvGrpSpPr>
      <p:grpSpPr>
        <a:xfrm>
          <a:off x="0" y="0"/>
          <a:ext cx="0" cy="0"/>
          <a:chOff x="0" y="0"/>
          <a:chExt cx="0" cy="0"/>
        </a:xfrm>
      </p:grpSpPr>
      <p:pic>
        <p:nvPicPr>
          <p:cNvPr id="180" name="Picture 6" descr="Picture 6"/>
          <p:cNvPicPr>
            <a:picLocks noChangeAspect="1"/>
          </p:cNvPicPr>
          <p:nvPr/>
        </p:nvPicPr>
        <p:blipFill>
          <a:blip r:embed="rId2"/>
          <a:stretch>
            <a:fillRect/>
          </a:stretch>
        </p:blipFill>
        <p:spPr>
          <a:xfrm>
            <a:off x="683805" y="685800"/>
            <a:ext cx="1828801" cy="544011"/>
          </a:xfrm>
          <a:prstGeom prst="rect">
            <a:avLst/>
          </a:prstGeom>
          <a:ln w="12700">
            <a:miter lim="400000"/>
          </a:ln>
        </p:spPr>
      </p:pic>
      <p:sp>
        <p:nvSpPr>
          <p:cNvPr id="181" name="Número de diapositiva"/>
          <p:cNvSpPr txBox="1">
            <a:spLocks noGrp="1"/>
          </p:cNvSpPr>
          <p:nvPr>
            <p:ph type="sldNum" sz="quarter" idx="2"/>
          </p:nvPr>
        </p:nvSpPr>
        <p:spPr>
          <a:prstGeom prst="rect">
            <a:avLst/>
          </a:prstGeom>
        </p:spPr>
        <p:txBody>
          <a:bodyPr/>
          <a:lstStyle>
            <a:lvl1pPr>
              <a:defRPr>
                <a:solidFill>
                  <a:srgbClr val="FFFFFF"/>
                </a:solidFill>
              </a:defRPr>
            </a:lvl1pPr>
          </a:lstStyle>
          <a:p>
            <a:fld id="{86CB4B4D-7CA3-9044-876B-883B54F8677D}" type="slidenum">
              <a:t>‹Nº›</a:t>
            </a:fld>
            <a:endParaRPr/>
          </a:p>
        </p:txBody>
      </p:sp>
      <p:sp>
        <p:nvSpPr>
          <p:cNvPr id="182" name="Texto del título"/>
          <p:cNvSpPr txBox="1">
            <a:spLocks noGrp="1"/>
          </p:cNvSpPr>
          <p:nvPr>
            <p:ph type="title"/>
          </p:nvPr>
        </p:nvSpPr>
        <p:spPr>
          <a:xfrm>
            <a:off x="685800" y="2133600"/>
            <a:ext cx="5486400" cy="1600200"/>
          </a:xfrm>
          <a:prstGeom prst="rect">
            <a:avLst/>
          </a:prstGeom>
        </p:spPr>
        <p:txBody>
          <a:bodyPr/>
          <a:lstStyle>
            <a:lvl1pPr>
              <a:defRPr sz="1300">
                <a:solidFill>
                  <a:srgbClr val="FFFFFF"/>
                </a:solidFill>
              </a:defRPr>
            </a:lvl1pPr>
          </a:lstStyle>
          <a:p>
            <a:r>
              <a:t>Texto del título</a:t>
            </a:r>
          </a:p>
        </p:txBody>
      </p:sp>
      <p:sp>
        <p:nvSpPr>
          <p:cNvPr id="183" name="Nivel de texto 1…"/>
          <p:cNvSpPr txBox="1">
            <a:spLocks noGrp="1"/>
          </p:cNvSpPr>
          <p:nvPr>
            <p:ph type="body" sz="quarter" idx="1"/>
          </p:nvPr>
        </p:nvSpPr>
        <p:spPr>
          <a:xfrm>
            <a:off x="685800" y="4114800"/>
            <a:ext cx="3429000" cy="1600200"/>
          </a:xfrm>
          <a:prstGeom prst="rect">
            <a:avLst/>
          </a:prstGeom>
        </p:spPr>
        <p:txBody>
          <a:bodyPr/>
          <a:lstStyle>
            <a:lvl1pPr marL="0" indent="0">
              <a:buSzTx/>
              <a:buFontTx/>
              <a:buNone/>
              <a:defRPr sz="700">
                <a:solidFill>
                  <a:srgbClr val="FFFFFF"/>
                </a:solidFill>
              </a:defRPr>
            </a:lvl1pPr>
            <a:lvl2pPr marL="0" indent="192880">
              <a:buSzTx/>
              <a:buFontTx/>
              <a:buNone/>
              <a:defRPr sz="700">
                <a:solidFill>
                  <a:srgbClr val="FFFFFF"/>
                </a:solidFill>
              </a:defRPr>
            </a:lvl2pPr>
            <a:lvl3pPr marL="0" indent="385763">
              <a:buSzTx/>
              <a:buFontTx/>
              <a:buNone/>
              <a:defRPr sz="700">
                <a:solidFill>
                  <a:srgbClr val="FFFFFF"/>
                </a:solidFill>
              </a:defRPr>
            </a:lvl3pPr>
            <a:lvl4pPr marL="0" indent="578643">
              <a:buSzTx/>
              <a:buFontTx/>
              <a:buNone/>
              <a:defRPr sz="700">
                <a:solidFill>
                  <a:srgbClr val="FFFFFF"/>
                </a:solidFill>
              </a:defRPr>
            </a:lvl4pPr>
            <a:lvl5pPr marL="0" indent="771525">
              <a:buSzTx/>
              <a:buFontTx/>
              <a:buNone/>
              <a:defRPr sz="700">
                <a:solidFill>
                  <a:srgbClr val="FFFFFF"/>
                </a:solidFill>
              </a:defRPr>
            </a:lvl5pPr>
          </a:lstStyle>
          <a:p>
            <a:r>
              <a:t>Nivel de texto 1</a:t>
            </a:r>
          </a:p>
          <a:p>
            <a:pPr lvl="1"/>
            <a:r>
              <a:t>Nivel de texto 2</a:t>
            </a:r>
          </a:p>
          <a:p>
            <a:pPr lvl="2"/>
            <a:r>
              <a:t>Nivel de texto 3</a:t>
            </a:r>
          </a:p>
          <a:p>
            <a:pPr lvl="3"/>
            <a:r>
              <a:t>Nivel de texto 4</a:t>
            </a:r>
          </a:p>
          <a:p>
            <a:pPr lvl="4"/>
            <a:r>
              <a:t>Nivel de texto 5</a:t>
            </a:r>
          </a:p>
        </p:txBody>
      </p:sp>
      <p:sp>
        <p:nvSpPr>
          <p:cNvPr id="184" name="Straight Connector 15"/>
          <p:cNvSpPr/>
          <p:nvPr/>
        </p:nvSpPr>
        <p:spPr>
          <a:xfrm>
            <a:off x="761999" y="3886200"/>
            <a:ext cx="320041" cy="0"/>
          </a:xfrm>
          <a:prstGeom prst="line">
            <a:avLst/>
          </a:prstGeom>
          <a:ln w="19050">
            <a:solidFill>
              <a:srgbClr val="FFFFFF"/>
            </a:solidFill>
          </a:ln>
        </p:spPr>
        <p:txBody>
          <a:bodyPr lIns="45719" rIns="45719"/>
          <a:lstStyle/>
          <a:p>
            <a:endParaRPr/>
          </a:p>
        </p:txBody>
      </p:sp>
    </p:spTree>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type="tx">
  <p:cSld name="Divider - Full Blue">
    <p:bg>
      <p:bgPr>
        <a:solidFill>
          <a:schemeClr val="accent1"/>
        </a:solidFill>
        <a:effectLst/>
      </p:bgPr>
    </p:bg>
    <p:spTree>
      <p:nvGrpSpPr>
        <p:cNvPr id="1" name=""/>
        <p:cNvGrpSpPr/>
        <p:nvPr/>
      </p:nvGrpSpPr>
      <p:grpSpPr>
        <a:xfrm>
          <a:off x="0" y="0"/>
          <a:ext cx="0" cy="0"/>
          <a:chOff x="0" y="0"/>
          <a:chExt cx="0" cy="0"/>
        </a:xfrm>
      </p:grpSpPr>
      <p:sp>
        <p:nvSpPr>
          <p:cNvPr id="191" name="Texto del título"/>
          <p:cNvSpPr txBox="1">
            <a:spLocks noGrp="1"/>
          </p:cNvSpPr>
          <p:nvPr>
            <p:ph type="title"/>
          </p:nvPr>
        </p:nvSpPr>
        <p:spPr>
          <a:xfrm>
            <a:off x="1143000" y="827785"/>
            <a:ext cx="5486400" cy="300083"/>
          </a:xfrm>
          <a:prstGeom prst="rect">
            <a:avLst/>
          </a:prstGeom>
        </p:spPr>
        <p:txBody>
          <a:bodyPr anchor="t"/>
          <a:lstStyle>
            <a:lvl1pPr>
              <a:defRPr sz="1300">
                <a:solidFill>
                  <a:srgbClr val="FFFFFF"/>
                </a:solidFill>
              </a:defRPr>
            </a:lvl1pPr>
          </a:lstStyle>
          <a:p>
            <a:r>
              <a:t>Texto del título</a:t>
            </a:r>
          </a:p>
        </p:txBody>
      </p:sp>
      <p:sp>
        <p:nvSpPr>
          <p:cNvPr id="192" name="Número de diapositiva"/>
          <p:cNvSpPr txBox="1">
            <a:spLocks noGrp="1"/>
          </p:cNvSpPr>
          <p:nvPr>
            <p:ph type="sldNum" sz="quarter" idx="2"/>
          </p:nvPr>
        </p:nvSpPr>
        <p:spPr>
          <a:xfrm>
            <a:off x="8862060" y="6558915"/>
            <a:ext cx="129540" cy="127001"/>
          </a:xfrm>
          <a:prstGeom prst="rect">
            <a:avLst/>
          </a:prstGeom>
        </p:spPr>
        <p:txBody>
          <a:bodyPr/>
          <a:lstStyle>
            <a:lvl1pPr>
              <a:defRPr>
                <a:solidFill>
                  <a:srgbClr val="FFFFFF"/>
                </a:solidFill>
              </a:defRPr>
            </a:lvl1pPr>
          </a:lstStyle>
          <a:p>
            <a:fld id="{86CB4B4D-7CA3-9044-876B-883B54F8677D}" type="slidenum">
              <a:t>‹Nº›</a:t>
            </a:fld>
            <a:endParaRPr/>
          </a:p>
        </p:txBody>
      </p:sp>
      <p:pic>
        <p:nvPicPr>
          <p:cNvPr id="193" name="Picture 5" descr="Picture 5"/>
          <p:cNvPicPr>
            <a:picLocks noChangeAspect="1"/>
          </p:cNvPicPr>
          <p:nvPr/>
        </p:nvPicPr>
        <p:blipFill>
          <a:blip r:embed="rId2"/>
          <a:stretch>
            <a:fillRect/>
          </a:stretch>
        </p:blipFill>
        <p:spPr>
          <a:xfrm>
            <a:off x="685800" y="5943600"/>
            <a:ext cx="1536971" cy="457200"/>
          </a:xfrm>
          <a:prstGeom prst="rect">
            <a:avLst/>
          </a:prstGeom>
          <a:ln w="12700">
            <a:miter lim="400000"/>
          </a:ln>
        </p:spPr>
      </p:pic>
      <p:sp>
        <p:nvSpPr>
          <p:cNvPr id="194" name="Straight Connector 6"/>
          <p:cNvSpPr/>
          <p:nvPr/>
        </p:nvSpPr>
        <p:spPr>
          <a:xfrm>
            <a:off x="746759" y="990600"/>
            <a:ext cx="320041" cy="0"/>
          </a:xfrm>
          <a:prstGeom prst="line">
            <a:avLst/>
          </a:prstGeom>
          <a:ln w="19050">
            <a:solidFill>
              <a:srgbClr val="FFFFFF"/>
            </a:solidFill>
          </a:ln>
        </p:spPr>
        <p:txBody>
          <a:bodyPr lIns="45719" rIns="45719"/>
          <a:lstStyle/>
          <a:p>
            <a:endParaRPr/>
          </a:p>
        </p:txBody>
      </p:sp>
    </p:spTree>
  </p:cSld>
  <p:clrMapOvr>
    <a:masterClrMapping/>
  </p:clrMapOvr>
  <p:transition spd="med"/>
</p:sldLayout>
</file>

<file path=ppt/slideLayouts/slideLayout18.xml><?xml version="1.0" encoding="utf-8"?>
<p:sldLayout xmlns:a="http://schemas.openxmlformats.org/drawingml/2006/main" xmlns:r="http://schemas.openxmlformats.org/officeDocument/2006/relationships" xmlns:p="http://schemas.openxmlformats.org/presentationml/2006/main" type="tx">
  <p:cSld name="Blue/Gray 1 Content">
    <p:spTree>
      <p:nvGrpSpPr>
        <p:cNvPr id="1" name=""/>
        <p:cNvGrpSpPr/>
        <p:nvPr/>
      </p:nvGrpSpPr>
      <p:grpSpPr>
        <a:xfrm>
          <a:off x="0" y="0"/>
          <a:ext cx="0" cy="0"/>
          <a:chOff x="0" y="0"/>
          <a:chExt cx="0" cy="0"/>
        </a:xfrm>
      </p:grpSpPr>
      <p:sp>
        <p:nvSpPr>
          <p:cNvPr id="201" name="Nivel de texto 1…"/>
          <p:cNvSpPr txBox="1">
            <a:spLocks noGrp="1"/>
          </p:cNvSpPr>
          <p:nvPr>
            <p:ph type="body" idx="1"/>
          </p:nvPr>
        </p:nvSpPr>
        <p:spPr>
          <a:prstGeom prst="rect">
            <a:avLst/>
          </a:prstGeom>
        </p:spPr>
        <p:txBody>
          <a:bodyPr/>
          <a:lstStyle/>
          <a:p>
            <a:r>
              <a:t>Nivel de texto 1</a:t>
            </a:r>
          </a:p>
          <a:p>
            <a:pPr lvl="1"/>
            <a:r>
              <a:t>Nivel de texto 2</a:t>
            </a:r>
          </a:p>
          <a:p>
            <a:pPr lvl="2"/>
            <a:r>
              <a:t>Nivel de texto 3</a:t>
            </a:r>
          </a:p>
          <a:p>
            <a:pPr lvl="3"/>
            <a:r>
              <a:t>Nivel de texto 4</a:t>
            </a:r>
          </a:p>
          <a:p>
            <a:pPr lvl="4"/>
            <a:r>
              <a:t>Nivel de texto 5</a:t>
            </a:r>
          </a:p>
        </p:txBody>
      </p:sp>
      <p:sp>
        <p:nvSpPr>
          <p:cNvPr id="202" name="Número de diapositiva"/>
          <p:cNvSpPr txBox="1">
            <a:spLocks noGrp="1"/>
          </p:cNvSpPr>
          <p:nvPr>
            <p:ph type="sldNum" sz="quarter" idx="2"/>
          </p:nvPr>
        </p:nvSpPr>
        <p:spPr>
          <a:prstGeom prst="rect">
            <a:avLst/>
          </a:prstGeom>
        </p:spPr>
        <p:txBody>
          <a:bodyPr/>
          <a:lstStyle/>
          <a:p>
            <a:fld id="{86CB4B4D-7CA3-9044-876B-883B54F8677D}" type="slidenum">
              <a:t>‹Nº›</a:t>
            </a:fld>
            <a:endParaRPr/>
          </a:p>
        </p:txBody>
      </p:sp>
      <p:sp>
        <p:nvSpPr>
          <p:cNvPr id="203" name="Texto del título"/>
          <p:cNvSpPr txBox="1">
            <a:spLocks noGrp="1"/>
          </p:cNvSpPr>
          <p:nvPr>
            <p:ph type="title"/>
          </p:nvPr>
        </p:nvSpPr>
        <p:spPr>
          <a:prstGeom prst="rect">
            <a:avLst/>
          </a:prstGeom>
        </p:spPr>
        <p:txBody>
          <a:bodyPr/>
          <a:lstStyle>
            <a:lvl1pPr>
              <a:defRPr>
                <a:solidFill>
                  <a:schemeClr val="accent6"/>
                </a:solidFill>
              </a:defRPr>
            </a:lvl1pPr>
          </a:lstStyle>
          <a:p>
            <a:r>
              <a:t>Texto del título</a:t>
            </a:r>
          </a:p>
        </p:txBody>
      </p:sp>
    </p:spTree>
  </p:cSld>
  <p:clrMapOvr>
    <a:masterClrMapping/>
  </p:clrMapOvr>
  <p:transition spd="med"/>
</p:sldLayout>
</file>

<file path=ppt/slideLayouts/slideLayout19.xml><?xml version="1.0" encoding="utf-8"?>
<p:sldLayout xmlns:a="http://schemas.openxmlformats.org/drawingml/2006/main" xmlns:r="http://schemas.openxmlformats.org/officeDocument/2006/relationships" xmlns:p="http://schemas.openxmlformats.org/presentationml/2006/main" type="tx">
  <p:cSld name="Blue/Gray 2 Content">
    <p:spTree>
      <p:nvGrpSpPr>
        <p:cNvPr id="1" name=""/>
        <p:cNvGrpSpPr/>
        <p:nvPr/>
      </p:nvGrpSpPr>
      <p:grpSpPr>
        <a:xfrm>
          <a:off x="0" y="0"/>
          <a:ext cx="0" cy="0"/>
          <a:chOff x="0" y="0"/>
          <a:chExt cx="0" cy="0"/>
        </a:xfrm>
      </p:grpSpPr>
      <p:sp>
        <p:nvSpPr>
          <p:cNvPr id="210" name="Nivel de texto 1…"/>
          <p:cNvSpPr txBox="1">
            <a:spLocks noGrp="1"/>
          </p:cNvSpPr>
          <p:nvPr>
            <p:ph type="body" sz="half" idx="1"/>
          </p:nvPr>
        </p:nvSpPr>
        <p:spPr>
          <a:xfrm>
            <a:off x="686104" y="1600200"/>
            <a:ext cx="3809697" cy="4572000"/>
          </a:xfrm>
          <a:prstGeom prst="rect">
            <a:avLst/>
          </a:prstGeom>
        </p:spPr>
        <p:txBody>
          <a:bodyPr/>
          <a:lstStyle>
            <a:lvl1pPr>
              <a:defRPr>
                <a:solidFill>
                  <a:schemeClr val="accent3"/>
                </a:solidFill>
              </a:defRPr>
            </a:lvl1pPr>
            <a:lvl2pPr marL="302526" indent="-110984">
              <a:defRPr>
                <a:solidFill>
                  <a:schemeClr val="accent3"/>
                </a:solidFill>
              </a:defRPr>
            </a:lvl2pPr>
            <a:lvl3pPr marL="418133" indent="-129481">
              <a:defRPr>
                <a:solidFill>
                  <a:schemeClr val="accent3"/>
                </a:solidFill>
              </a:defRPr>
            </a:lvl3pPr>
            <a:lvl4pPr marL="542210" indent="-156448">
              <a:defRPr>
                <a:solidFill>
                  <a:schemeClr val="accent3"/>
                </a:solidFill>
              </a:defRPr>
            </a:lvl4pPr>
            <a:lvl5pPr marL="562124" indent="-129481">
              <a:defRPr>
                <a:solidFill>
                  <a:schemeClr val="accent3"/>
                </a:solidFill>
              </a:defRPr>
            </a:lvl5pPr>
          </a:lstStyle>
          <a:p>
            <a:r>
              <a:t>Nivel de texto 1</a:t>
            </a:r>
          </a:p>
          <a:p>
            <a:pPr lvl="1"/>
            <a:r>
              <a:t>Nivel de texto 2</a:t>
            </a:r>
          </a:p>
          <a:p>
            <a:pPr lvl="2"/>
            <a:r>
              <a:t>Nivel de texto 3</a:t>
            </a:r>
          </a:p>
          <a:p>
            <a:pPr lvl="3"/>
            <a:r>
              <a:t>Nivel de texto 4</a:t>
            </a:r>
          </a:p>
          <a:p>
            <a:pPr lvl="4"/>
            <a:r>
              <a:t>Nivel de texto 5</a:t>
            </a:r>
          </a:p>
        </p:txBody>
      </p:sp>
      <p:sp>
        <p:nvSpPr>
          <p:cNvPr id="211" name="Número de diapositiva"/>
          <p:cNvSpPr txBox="1">
            <a:spLocks noGrp="1"/>
          </p:cNvSpPr>
          <p:nvPr>
            <p:ph type="sldNum" sz="quarter" idx="2"/>
          </p:nvPr>
        </p:nvSpPr>
        <p:spPr>
          <a:xfrm>
            <a:off x="8862060" y="6558915"/>
            <a:ext cx="129540" cy="127001"/>
          </a:xfrm>
          <a:prstGeom prst="rect">
            <a:avLst/>
          </a:prstGeom>
        </p:spPr>
        <p:txBody>
          <a:bodyPr/>
          <a:lstStyle/>
          <a:p>
            <a:fld id="{86CB4B4D-7CA3-9044-876B-883B54F8677D}" type="slidenum">
              <a:t>‹Nº›</a:t>
            </a:fld>
            <a:endParaRPr/>
          </a:p>
        </p:txBody>
      </p:sp>
      <p:sp>
        <p:nvSpPr>
          <p:cNvPr id="212" name="Texto del título"/>
          <p:cNvSpPr txBox="1">
            <a:spLocks noGrp="1"/>
          </p:cNvSpPr>
          <p:nvPr>
            <p:ph type="title"/>
          </p:nvPr>
        </p:nvSpPr>
        <p:spPr>
          <a:prstGeom prst="rect">
            <a:avLst/>
          </a:prstGeom>
        </p:spPr>
        <p:txBody>
          <a:bodyPr/>
          <a:lstStyle>
            <a:lvl1pPr>
              <a:defRPr>
                <a:solidFill>
                  <a:schemeClr val="accent6"/>
                </a:solidFill>
              </a:defRPr>
            </a:lvl1pPr>
          </a:lstStyle>
          <a:p>
            <a:r>
              <a:t>Texto del título</a:t>
            </a:r>
          </a:p>
        </p:txBody>
      </p:sp>
    </p:spTree>
  </p:cSld>
  <p:clrMapOvr>
    <a:masterClrMapping/>
  </p:clrMapOvr>
  <p:transition spd="med"/>
</p:sldLayout>
</file>

<file path=ppt/slideLayouts/slideLayout20.xml><?xml version="1.0" encoding="utf-8"?>
<p:sldLayout xmlns:a="http://schemas.openxmlformats.org/drawingml/2006/main" xmlns:r="http://schemas.openxmlformats.org/officeDocument/2006/relationships" xmlns:p="http://schemas.openxmlformats.org/presentationml/2006/main" type="tx">
  <p:cSld name="Blue/Gray 3 Content">
    <p:spTree>
      <p:nvGrpSpPr>
        <p:cNvPr id="1" name=""/>
        <p:cNvGrpSpPr/>
        <p:nvPr/>
      </p:nvGrpSpPr>
      <p:grpSpPr>
        <a:xfrm>
          <a:off x="0" y="0"/>
          <a:ext cx="0" cy="0"/>
          <a:chOff x="0" y="0"/>
          <a:chExt cx="0" cy="0"/>
        </a:xfrm>
      </p:grpSpPr>
      <p:sp>
        <p:nvSpPr>
          <p:cNvPr id="219" name="Nivel de texto 1…"/>
          <p:cNvSpPr txBox="1">
            <a:spLocks noGrp="1"/>
          </p:cNvSpPr>
          <p:nvPr>
            <p:ph type="body" sz="quarter" idx="1"/>
          </p:nvPr>
        </p:nvSpPr>
        <p:spPr>
          <a:xfrm>
            <a:off x="686104" y="1600200"/>
            <a:ext cx="2514296" cy="4572000"/>
          </a:xfrm>
          <a:prstGeom prst="rect">
            <a:avLst/>
          </a:prstGeom>
        </p:spPr>
        <p:txBody>
          <a:bodyPr/>
          <a:lstStyle>
            <a:lvl1pPr>
              <a:defRPr>
                <a:solidFill>
                  <a:schemeClr val="accent3"/>
                </a:solidFill>
              </a:defRPr>
            </a:lvl1pPr>
            <a:lvl2pPr marL="302526" indent="-110984">
              <a:defRPr>
                <a:solidFill>
                  <a:schemeClr val="accent3"/>
                </a:solidFill>
              </a:defRPr>
            </a:lvl2pPr>
            <a:lvl3pPr marL="418133" indent="-129481">
              <a:defRPr>
                <a:solidFill>
                  <a:schemeClr val="accent3"/>
                </a:solidFill>
              </a:defRPr>
            </a:lvl3pPr>
            <a:lvl4pPr marL="542210" indent="-156448">
              <a:defRPr>
                <a:solidFill>
                  <a:schemeClr val="accent3"/>
                </a:solidFill>
              </a:defRPr>
            </a:lvl4pPr>
            <a:lvl5pPr marL="562124" indent="-129481">
              <a:defRPr>
                <a:solidFill>
                  <a:schemeClr val="accent3"/>
                </a:solidFill>
              </a:defRPr>
            </a:lvl5pPr>
          </a:lstStyle>
          <a:p>
            <a:r>
              <a:t>Nivel de texto 1</a:t>
            </a:r>
          </a:p>
          <a:p>
            <a:pPr lvl="1"/>
            <a:r>
              <a:t>Nivel de texto 2</a:t>
            </a:r>
          </a:p>
          <a:p>
            <a:pPr lvl="2"/>
            <a:r>
              <a:t>Nivel de texto 3</a:t>
            </a:r>
          </a:p>
          <a:p>
            <a:pPr lvl="3"/>
            <a:r>
              <a:t>Nivel de texto 4</a:t>
            </a:r>
          </a:p>
          <a:p>
            <a:pPr lvl="4"/>
            <a:r>
              <a:t>Nivel de texto 5</a:t>
            </a:r>
          </a:p>
        </p:txBody>
      </p:sp>
      <p:sp>
        <p:nvSpPr>
          <p:cNvPr id="220" name="Número de diapositiva"/>
          <p:cNvSpPr txBox="1">
            <a:spLocks noGrp="1"/>
          </p:cNvSpPr>
          <p:nvPr>
            <p:ph type="sldNum" sz="quarter" idx="2"/>
          </p:nvPr>
        </p:nvSpPr>
        <p:spPr>
          <a:xfrm>
            <a:off x="8862060" y="6558915"/>
            <a:ext cx="129540" cy="127001"/>
          </a:xfrm>
          <a:prstGeom prst="rect">
            <a:avLst/>
          </a:prstGeom>
        </p:spPr>
        <p:txBody>
          <a:bodyPr/>
          <a:lstStyle/>
          <a:p>
            <a:fld id="{86CB4B4D-7CA3-9044-876B-883B54F8677D}" type="slidenum">
              <a:t>‹Nº›</a:t>
            </a:fld>
            <a:endParaRPr/>
          </a:p>
        </p:txBody>
      </p:sp>
      <p:sp>
        <p:nvSpPr>
          <p:cNvPr id="221" name="Texto del título"/>
          <p:cNvSpPr txBox="1">
            <a:spLocks noGrp="1"/>
          </p:cNvSpPr>
          <p:nvPr>
            <p:ph type="title"/>
          </p:nvPr>
        </p:nvSpPr>
        <p:spPr>
          <a:prstGeom prst="rect">
            <a:avLst/>
          </a:prstGeom>
        </p:spPr>
        <p:txBody>
          <a:bodyPr/>
          <a:lstStyle>
            <a:lvl1pPr>
              <a:defRPr>
                <a:solidFill>
                  <a:schemeClr val="accent6"/>
                </a:solidFill>
              </a:defRPr>
            </a:lvl1pPr>
          </a:lstStyle>
          <a:p>
            <a:r>
              <a:t>Texto del título</a:t>
            </a:r>
          </a:p>
        </p:txBody>
      </p:sp>
    </p:spTree>
  </p:cSld>
  <p:clrMapOvr>
    <a:masterClrMapping/>
  </p:clrMapOvr>
  <p:transition spd="med"/>
</p:sldLayout>
</file>

<file path=ppt/slideLayouts/slideLayout21.xml><?xml version="1.0" encoding="utf-8"?>
<p:sldLayout xmlns:a="http://schemas.openxmlformats.org/drawingml/2006/main" xmlns:r="http://schemas.openxmlformats.org/officeDocument/2006/relationships" xmlns:p="http://schemas.openxmlformats.org/presentationml/2006/main" type="tx">
  <p:cSld name="Blue/Gray 1 Content + Bottom Photo">
    <p:spTree>
      <p:nvGrpSpPr>
        <p:cNvPr id="1" name=""/>
        <p:cNvGrpSpPr/>
        <p:nvPr/>
      </p:nvGrpSpPr>
      <p:grpSpPr>
        <a:xfrm>
          <a:off x="0" y="0"/>
          <a:ext cx="0" cy="0"/>
          <a:chOff x="0" y="0"/>
          <a:chExt cx="0" cy="0"/>
        </a:xfrm>
      </p:grpSpPr>
      <p:sp>
        <p:nvSpPr>
          <p:cNvPr id="228" name="Picture Placeholder 3"/>
          <p:cNvSpPr>
            <a:spLocks noGrp="1"/>
          </p:cNvSpPr>
          <p:nvPr>
            <p:ph type="pic" idx="13"/>
          </p:nvPr>
        </p:nvSpPr>
        <p:spPr>
          <a:xfrm>
            <a:off x="152400" y="3429000"/>
            <a:ext cx="8839200" cy="3276600"/>
          </a:xfrm>
          <a:prstGeom prst="rect">
            <a:avLst/>
          </a:prstGeom>
        </p:spPr>
        <p:txBody>
          <a:bodyPr lIns="91439" rIns="91439">
            <a:noAutofit/>
          </a:bodyPr>
          <a:lstStyle/>
          <a:p>
            <a:endParaRPr/>
          </a:p>
        </p:txBody>
      </p:sp>
      <p:sp>
        <p:nvSpPr>
          <p:cNvPr id="229" name="Nivel de texto 1…"/>
          <p:cNvSpPr txBox="1">
            <a:spLocks noGrp="1"/>
          </p:cNvSpPr>
          <p:nvPr>
            <p:ph type="body" sz="quarter" idx="1"/>
          </p:nvPr>
        </p:nvSpPr>
        <p:spPr>
          <a:xfrm rot="16200000">
            <a:off x="7527666" y="4734879"/>
            <a:ext cx="2743201" cy="131447"/>
          </a:xfrm>
          <a:prstGeom prst="rect">
            <a:avLst/>
          </a:prstGeom>
        </p:spPr>
        <p:txBody>
          <a:bodyPr/>
          <a:lstStyle>
            <a:lvl1pPr marL="0" indent="0" algn="r">
              <a:buSzTx/>
              <a:buFontTx/>
              <a:buNone/>
              <a:defRPr sz="200">
                <a:solidFill>
                  <a:srgbClr val="FFFFFF"/>
                </a:solidFill>
              </a:defRPr>
            </a:lvl1pPr>
            <a:lvl2pPr marL="0" indent="97110" algn="r">
              <a:buSzTx/>
              <a:buFontTx/>
              <a:buNone/>
              <a:defRPr sz="200">
                <a:solidFill>
                  <a:srgbClr val="FFFFFF"/>
                </a:solidFill>
              </a:defRPr>
            </a:lvl2pPr>
            <a:lvl3pPr marL="0" indent="194221" algn="r">
              <a:buSzTx/>
              <a:buFontTx/>
              <a:buNone/>
              <a:defRPr sz="200">
                <a:solidFill>
                  <a:srgbClr val="FFFFFF"/>
                </a:solidFill>
              </a:defRPr>
            </a:lvl3pPr>
            <a:lvl4pPr marL="0" indent="288652" algn="r">
              <a:buSzTx/>
              <a:buFontTx/>
              <a:buNone/>
              <a:defRPr sz="200">
                <a:solidFill>
                  <a:srgbClr val="FFFFFF"/>
                </a:solidFill>
              </a:defRPr>
            </a:lvl4pPr>
            <a:lvl5pPr marL="0" indent="432643" algn="r">
              <a:buSzTx/>
              <a:buFontTx/>
              <a:buNone/>
              <a:defRPr sz="200">
                <a:solidFill>
                  <a:srgbClr val="FFFFFF"/>
                </a:solidFill>
              </a:defRPr>
            </a:lvl5pPr>
          </a:lstStyle>
          <a:p>
            <a:r>
              <a:t>Nivel de texto 1</a:t>
            </a:r>
          </a:p>
          <a:p>
            <a:pPr lvl="1"/>
            <a:r>
              <a:t>Nivel de texto 2</a:t>
            </a:r>
          </a:p>
          <a:p>
            <a:pPr lvl="2"/>
            <a:r>
              <a:t>Nivel de texto 3</a:t>
            </a:r>
          </a:p>
          <a:p>
            <a:pPr lvl="3"/>
            <a:r>
              <a:t>Nivel de texto 4</a:t>
            </a:r>
          </a:p>
          <a:p>
            <a:pPr lvl="4"/>
            <a:r>
              <a:t>Nivel de texto 5</a:t>
            </a:r>
          </a:p>
        </p:txBody>
      </p:sp>
      <p:sp>
        <p:nvSpPr>
          <p:cNvPr id="230" name="Número de diapositiva"/>
          <p:cNvSpPr txBox="1">
            <a:spLocks noGrp="1"/>
          </p:cNvSpPr>
          <p:nvPr>
            <p:ph type="sldNum" sz="quarter" idx="2"/>
          </p:nvPr>
        </p:nvSpPr>
        <p:spPr>
          <a:prstGeom prst="rect">
            <a:avLst/>
          </a:prstGeom>
        </p:spPr>
        <p:txBody>
          <a:bodyPr/>
          <a:lstStyle>
            <a:lvl1pPr>
              <a:defRPr>
                <a:solidFill>
                  <a:srgbClr val="FFFFFF"/>
                </a:solidFill>
              </a:defRPr>
            </a:lvl1pPr>
          </a:lstStyle>
          <a:p>
            <a:fld id="{86CB4B4D-7CA3-9044-876B-883B54F8677D}" type="slidenum">
              <a:t>‹Nº›</a:t>
            </a:fld>
            <a:endParaRPr/>
          </a:p>
        </p:txBody>
      </p:sp>
      <p:sp>
        <p:nvSpPr>
          <p:cNvPr id="231" name="Texto del título"/>
          <p:cNvSpPr txBox="1">
            <a:spLocks noGrp="1"/>
          </p:cNvSpPr>
          <p:nvPr>
            <p:ph type="title"/>
          </p:nvPr>
        </p:nvSpPr>
        <p:spPr>
          <a:prstGeom prst="rect">
            <a:avLst/>
          </a:prstGeom>
        </p:spPr>
        <p:txBody>
          <a:bodyPr/>
          <a:lstStyle>
            <a:lvl1pPr>
              <a:defRPr>
                <a:solidFill>
                  <a:schemeClr val="accent6"/>
                </a:solidFill>
              </a:defRPr>
            </a:lvl1pPr>
          </a:lstStyle>
          <a:p>
            <a:r>
              <a:t>Texto del título</a:t>
            </a:r>
          </a:p>
        </p:txBody>
      </p:sp>
    </p:spTree>
  </p:cSld>
  <p:clrMapOvr>
    <a:masterClrMapping/>
  </p:clrMapOvr>
  <p:transition spd="med"/>
</p:sldLayout>
</file>

<file path=ppt/slideLayouts/slideLayout22.xml><?xml version="1.0" encoding="utf-8"?>
<p:sldLayout xmlns:a="http://schemas.openxmlformats.org/drawingml/2006/main" xmlns:r="http://schemas.openxmlformats.org/officeDocument/2006/relationships" xmlns:p="http://schemas.openxmlformats.org/presentationml/2006/main" type="tx">
  <p:cSld name="Blue/Gray 1 Content + Right Photo">
    <p:spTree>
      <p:nvGrpSpPr>
        <p:cNvPr id="1" name=""/>
        <p:cNvGrpSpPr/>
        <p:nvPr/>
      </p:nvGrpSpPr>
      <p:grpSpPr>
        <a:xfrm>
          <a:off x="0" y="0"/>
          <a:ext cx="0" cy="0"/>
          <a:chOff x="0" y="0"/>
          <a:chExt cx="0" cy="0"/>
        </a:xfrm>
      </p:grpSpPr>
      <p:sp>
        <p:nvSpPr>
          <p:cNvPr id="238" name="Picture Placeholder 3"/>
          <p:cNvSpPr>
            <a:spLocks noGrp="1"/>
          </p:cNvSpPr>
          <p:nvPr>
            <p:ph type="pic" idx="13"/>
          </p:nvPr>
        </p:nvSpPr>
        <p:spPr>
          <a:xfrm>
            <a:off x="4572000" y="152400"/>
            <a:ext cx="4419600" cy="6553200"/>
          </a:xfrm>
          <a:prstGeom prst="rect">
            <a:avLst/>
          </a:prstGeom>
        </p:spPr>
        <p:txBody>
          <a:bodyPr lIns="91439" rIns="91439">
            <a:noAutofit/>
          </a:bodyPr>
          <a:lstStyle/>
          <a:p>
            <a:endParaRPr/>
          </a:p>
        </p:txBody>
      </p:sp>
      <p:sp>
        <p:nvSpPr>
          <p:cNvPr id="239" name="Número de diapositiva"/>
          <p:cNvSpPr txBox="1">
            <a:spLocks noGrp="1"/>
          </p:cNvSpPr>
          <p:nvPr>
            <p:ph type="sldNum" sz="quarter" idx="2"/>
          </p:nvPr>
        </p:nvSpPr>
        <p:spPr>
          <a:prstGeom prst="rect">
            <a:avLst/>
          </a:prstGeom>
        </p:spPr>
        <p:txBody>
          <a:bodyPr/>
          <a:lstStyle>
            <a:lvl1pPr>
              <a:defRPr>
                <a:solidFill>
                  <a:srgbClr val="FFFFFF"/>
                </a:solidFill>
              </a:defRPr>
            </a:lvl1pPr>
          </a:lstStyle>
          <a:p>
            <a:fld id="{86CB4B4D-7CA3-9044-876B-883B54F8677D}" type="slidenum">
              <a:t>‹Nº›</a:t>
            </a:fld>
            <a:endParaRPr/>
          </a:p>
        </p:txBody>
      </p:sp>
      <p:sp>
        <p:nvSpPr>
          <p:cNvPr id="240" name="Nivel de texto 1…"/>
          <p:cNvSpPr txBox="1">
            <a:spLocks noGrp="1"/>
          </p:cNvSpPr>
          <p:nvPr>
            <p:ph type="body" sz="half" idx="1"/>
          </p:nvPr>
        </p:nvSpPr>
        <p:spPr>
          <a:xfrm>
            <a:off x="685800" y="2057400"/>
            <a:ext cx="3657600" cy="4114800"/>
          </a:xfrm>
          <a:prstGeom prst="rect">
            <a:avLst/>
          </a:prstGeom>
        </p:spPr>
        <p:txBody>
          <a:bodyPr/>
          <a:lstStyle>
            <a:lvl1pPr>
              <a:defRPr>
                <a:solidFill>
                  <a:schemeClr val="accent3"/>
                </a:solidFill>
              </a:defRPr>
            </a:lvl1pPr>
            <a:lvl2pPr marL="302526" indent="-110984">
              <a:defRPr>
                <a:solidFill>
                  <a:schemeClr val="accent3"/>
                </a:solidFill>
              </a:defRPr>
            </a:lvl2pPr>
            <a:lvl3pPr marL="418133" indent="-129481">
              <a:defRPr>
                <a:solidFill>
                  <a:schemeClr val="accent3"/>
                </a:solidFill>
              </a:defRPr>
            </a:lvl3pPr>
            <a:lvl4pPr marL="542210" indent="-156448">
              <a:defRPr>
                <a:solidFill>
                  <a:schemeClr val="accent3"/>
                </a:solidFill>
              </a:defRPr>
            </a:lvl4pPr>
            <a:lvl5pPr>
              <a:defRPr>
                <a:solidFill>
                  <a:schemeClr val="accent3"/>
                </a:solidFill>
              </a:defRPr>
            </a:lvl5pPr>
          </a:lstStyle>
          <a:p>
            <a:r>
              <a:t>Nivel de texto 1</a:t>
            </a:r>
          </a:p>
          <a:p>
            <a:pPr lvl="1"/>
            <a:r>
              <a:t>Nivel de texto 2</a:t>
            </a:r>
          </a:p>
          <a:p>
            <a:pPr lvl="2"/>
            <a:r>
              <a:t>Nivel de texto 3</a:t>
            </a:r>
          </a:p>
          <a:p>
            <a:pPr lvl="3"/>
            <a:r>
              <a:t>Nivel de texto 4</a:t>
            </a:r>
          </a:p>
          <a:p>
            <a:pPr lvl="4"/>
            <a:r>
              <a:t>Nivel de texto 5</a:t>
            </a:r>
          </a:p>
        </p:txBody>
      </p:sp>
      <p:sp>
        <p:nvSpPr>
          <p:cNvPr id="241" name="Texto del título"/>
          <p:cNvSpPr txBox="1">
            <a:spLocks noGrp="1"/>
          </p:cNvSpPr>
          <p:nvPr>
            <p:ph type="title"/>
          </p:nvPr>
        </p:nvSpPr>
        <p:spPr>
          <a:xfrm>
            <a:off x="685801" y="1524046"/>
            <a:ext cx="3657297" cy="274050"/>
          </a:xfrm>
          <a:prstGeom prst="rect">
            <a:avLst/>
          </a:prstGeom>
        </p:spPr>
        <p:txBody>
          <a:bodyPr/>
          <a:lstStyle>
            <a:lvl1pPr>
              <a:defRPr>
                <a:solidFill>
                  <a:schemeClr val="accent6"/>
                </a:solidFill>
              </a:defRPr>
            </a:lvl1pPr>
          </a:lstStyle>
          <a:p>
            <a:r>
              <a:t>Texto del título</a:t>
            </a:r>
          </a:p>
        </p:txBody>
      </p:sp>
      <p:sp>
        <p:nvSpPr>
          <p:cNvPr id="242" name="Text Placeholder 4"/>
          <p:cNvSpPr>
            <a:spLocks noGrp="1"/>
          </p:cNvSpPr>
          <p:nvPr>
            <p:ph type="body" sz="quarter" idx="14"/>
          </p:nvPr>
        </p:nvSpPr>
        <p:spPr>
          <a:xfrm rot="16200000">
            <a:off x="7527666" y="1458279"/>
            <a:ext cx="2743201" cy="131447"/>
          </a:xfrm>
          <a:prstGeom prst="rect">
            <a:avLst/>
          </a:prstGeom>
        </p:spPr>
        <p:txBody>
          <a:bodyPr/>
          <a:lstStyle/>
          <a:p>
            <a:pPr marL="0" indent="0" algn="r">
              <a:buSzTx/>
              <a:buFontTx/>
              <a:buNone/>
              <a:defRPr sz="200">
                <a:solidFill>
                  <a:srgbClr val="FFFFFF"/>
                </a:solidFill>
              </a:defRPr>
            </a:pPr>
            <a:endParaRPr/>
          </a:p>
        </p:txBody>
      </p:sp>
    </p:spTree>
  </p:cSld>
  <p:clrMapOvr>
    <a:masterClrMapping/>
  </p:clrMapOvr>
  <p:transition spd="med"/>
</p:sldLayout>
</file>

<file path=ppt/slideLayouts/slideLayout23.xml><?xml version="1.0" encoding="utf-8"?>
<p:sldLayout xmlns:a="http://schemas.openxmlformats.org/drawingml/2006/main" xmlns:r="http://schemas.openxmlformats.org/officeDocument/2006/relationships" xmlns:p="http://schemas.openxmlformats.org/presentationml/2006/main" type="tx">
  <p:cSld name="Blue/Gray Title Only">
    <p:spTree>
      <p:nvGrpSpPr>
        <p:cNvPr id="1" name=""/>
        <p:cNvGrpSpPr/>
        <p:nvPr/>
      </p:nvGrpSpPr>
      <p:grpSpPr>
        <a:xfrm>
          <a:off x="0" y="0"/>
          <a:ext cx="0" cy="0"/>
          <a:chOff x="0" y="0"/>
          <a:chExt cx="0" cy="0"/>
        </a:xfrm>
      </p:grpSpPr>
      <p:sp>
        <p:nvSpPr>
          <p:cNvPr id="249" name="Picture Placeholder 3"/>
          <p:cNvSpPr>
            <a:spLocks noGrp="1"/>
          </p:cNvSpPr>
          <p:nvPr>
            <p:ph type="pic" idx="13"/>
          </p:nvPr>
        </p:nvSpPr>
        <p:spPr>
          <a:xfrm>
            <a:off x="152400" y="152400"/>
            <a:ext cx="4419600" cy="6553200"/>
          </a:xfrm>
          <a:prstGeom prst="rect">
            <a:avLst/>
          </a:prstGeom>
        </p:spPr>
        <p:txBody>
          <a:bodyPr lIns="91439" rIns="91439">
            <a:noAutofit/>
          </a:bodyPr>
          <a:lstStyle/>
          <a:p>
            <a:endParaRPr/>
          </a:p>
        </p:txBody>
      </p:sp>
      <p:sp>
        <p:nvSpPr>
          <p:cNvPr id="250" name="Número de diapositiva"/>
          <p:cNvSpPr txBox="1">
            <a:spLocks noGrp="1"/>
          </p:cNvSpPr>
          <p:nvPr>
            <p:ph type="sldNum" sz="quarter" idx="2"/>
          </p:nvPr>
        </p:nvSpPr>
        <p:spPr>
          <a:prstGeom prst="rect">
            <a:avLst/>
          </a:prstGeom>
        </p:spPr>
        <p:txBody>
          <a:bodyPr/>
          <a:lstStyle/>
          <a:p>
            <a:fld id="{86CB4B4D-7CA3-9044-876B-883B54F8677D}" type="slidenum">
              <a:t>‹Nº›</a:t>
            </a:fld>
            <a:endParaRPr/>
          </a:p>
        </p:txBody>
      </p:sp>
      <p:sp>
        <p:nvSpPr>
          <p:cNvPr id="251" name="Nivel de texto 1…"/>
          <p:cNvSpPr txBox="1">
            <a:spLocks noGrp="1"/>
          </p:cNvSpPr>
          <p:nvPr>
            <p:ph type="body" sz="quarter" idx="1"/>
          </p:nvPr>
        </p:nvSpPr>
        <p:spPr>
          <a:xfrm rot="16200000">
            <a:off x="3108067" y="1458279"/>
            <a:ext cx="2743201" cy="131447"/>
          </a:xfrm>
          <a:prstGeom prst="rect">
            <a:avLst/>
          </a:prstGeom>
        </p:spPr>
        <p:txBody>
          <a:bodyPr/>
          <a:lstStyle>
            <a:lvl1pPr marL="0" indent="0" algn="r">
              <a:buSzTx/>
              <a:buFontTx/>
              <a:buNone/>
              <a:defRPr sz="200">
                <a:solidFill>
                  <a:srgbClr val="FFFFFF"/>
                </a:solidFill>
              </a:defRPr>
            </a:lvl1pPr>
            <a:lvl2pPr marL="0" indent="97110" algn="r">
              <a:buSzTx/>
              <a:buFontTx/>
              <a:buNone/>
              <a:defRPr sz="200">
                <a:solidFill>
                  <a:srgbClr val="FFFFFF"/>
                </a:solidFill>
              </a:defRPr>
            </a:lvl2pPr>
            <a:lvl3pPr marL="0" indent="194221" algn="r">
              <a:buSzTx/>
              <a:buFontTx/>
              <a:buNone/>
              <a:defRPr sz="200">
                <a:solidFill>
                  <a:srgbClr val="FFFFFF"/>
                </a:solidFill>
              </a:defRPr>
            </a:lvl3pPr>
            <a:lvl4pPr marL="0" indent="288652" algn="r">
              <a:buSzTx/>
              <a:buFontTx/>
              <a:buNone/>
              <a:defRPr sz="200">
                <a:solidFill>
                  <a:srgbClr val="FFFFFF"/>
                </a:solidFill>
              </a:defRPr>
            </a:lvl4pPr>
            <a:lvl5pPr marL="0" indent="432643" algn="r">
              <a:buSzTx/>
              <a:buFontTx/>
              <a:buNone/>
              <a:defRPr sz="200">
                <a:solidFill>
                  <a:srgbClr val="FFFFFF"/>
                </a:solidFill>
              </a:defRPr>
            </a:lvl5pPr>
          </a:lstStyle>
          <a:p>
            <a:r>
              <a:t>Nivel de texto 1</a:t>
            </a:r>
          </a:p>
          <a:p>
            <a:pPr lvl="1"/>
            <a:r>
              <a:t>Nivel de texto 2</a:t>
            </a:r>
          </a:p>
          <a:p>
            <a:pPr lvl="2"/>
            <a:r>
              <a:t>Nivel de texto 3</a:t>
            </a:r>
          </a:p>
          <a:p>
            <a:pPr lvl="3"/>
            <a:r>
              <a:t>Nivel de texto 4</a:t>
            </a:r>
          </a:p>
          <a:p>
            <a:pPr lvl="4"/>
            <a:r>
              <a:t>Nivel de texto 5</a:t>
            </a:r>
          </a:p>
        </p:txBody>
      </p:sp>
      <p:sp>
        <p:nvSpPr>
          <p:cNvPr id="252" name="Texto del título"/>
          <p:cNvSpPr txBox="1">
            <a:spLocks noGrp="1"/>
          </p:cNvSpPr>
          <p:nvPr>
            <p:ph type="title"/>
          </p:nvPr>
        </p:nvSpPr>
        <p:spPr>
          <a:xfrm>
            <a:off x="4877103" y="3651860"/>
            <a:ext cx="3885897" cy="274050"/>
          </a:xfrm>
          <a:prstGeom prst="rect">
            <a:avLst/>
          </a:prstGeom>
        </p:spPr>
        <p:txBody>
          <a:bodyPr/>
          <a:lstStyle>
            <a:lvl1pPr>
              <a:defRPr>
                <a:solidFill>
                  <a:schemeClr val="accent6"/>
                </a:solidFill>
              </a:defRPr>
            </a:lvl1pPr>
          </a:lstStyle>
          <a:p>
            <a:r>
              <a:t>Texto del título</a:t>
            </a:r>
          </a:p>
        </p:txBody>
      </p:sp>
    </p:spTree>
  </p:cSld>
  <p:clrMapOvr>
    <a:masterClrMapping/>
  </p:clrMapOvr>
  <p:transition spd="med"/>
</p:sldLayout>
</file>

<file path=ppt/slideLayouts/slideLayout24.xml><?xml version="1.0" encoding="utf-8"?>
<p:sldLayout xmlns:a="http://schemas.openxmlformats.org/drawingml/2006/main" xmlns:r="http://schemas.openxmlformats.org/officeDocument/2006/relationships" xmlns:p="http://schemas.openxmlformats.org/presentationml/2006/main" type="tx">
  <p:cSld name="Blue/White 1 Content">
    <p:bg>
      <p:bgPr>
        <a:solidFill>
          <a:srgbClr val="FFFFFF"/>
        </a:solidFill>
        <a:effectLst/>
      </p:bgPr>
    </p:bg>
    <p:spTree>
      <p:nvGrpSpPr>
        <p:cNvPr id="1" name=""/>
        <p:cNvGrpSpPr/>
        <p:nvPr/>
      </p:nvGrpSpPr>
      <p:grpSpPr>
        <a:xfrm>
          <a:off x="0" y="0"/>
          <a:ext cx="0" cy="0"/>
          <a:chOff x="0" y="0"/>
          <a:chExt cx="0" cy="0"/>
        </a:xfrm>
      </p:grpSpPr>
      <p:sp>
        <p:nvSpPr>
          <p:cNvPr id="259" name="Nivel de texto 1…"/>
          <p:cNvSpPr txBox="1">
            <a:spLocks noGrp="1"/>
          </p:cNvSpPr>
          <p:nvPr>
            <p:ph type="body" idx="1"/>
          </p:nvPr>
        </p:nvSpPr>
        <p:spPr>
          <a:prstGeom prst="rect">
            <a:avLst/>
          </a:prstGeom>
        </p:spPr>
        <p:txBody>
          <a:bodyPr/>
          <a:lstStyle/>
          <a:p>
            <a:r>
              <a:t>Nivel de texto 1</a:t>
            </a:r>
          </a:p>
          <a:p>
            <a:pPr lvl="1"/>
            <a:r>
              <a:t>Nivel de texto 2</a:t>
            </a:r>
          </a:p>
          <a:p>
            <a:pPr lvl="2"/>
            <a:r>
              <a:t>Nivel de texto 3</a:t>
            </a:r>
          </a:p>
          <a:p>
            <a:pPr lvl="3"/>
            <a:r>
              <a:t>Nivel de texto 4</a:t>
            </a:r>
          </a:p>
          <a:p>
            <a:pPr lvl="4"/>
            <a:r>
              <a:t>Nivel de texto 5</a:t>
            </a:r>
          </a:p>
        </p:txBody>
      </p:sp>
      <p:sp>
        <p:nvSpPr>
          <p:cNvPr id="260" name="Número de diapositiva"/>
          <p:cNvSpPr txBox="1">
            <a:spLocks noGrp="1"/>
          </p:cNvSpPr>
          <p:nvPr>
            <p:ph type="sldNum" sz="quarter" idx="2"/>
          </p:nvPr>
        </p:nvSpPr>
        <p:spPr>
          <a:prstGeom prst="rect">
            <a:avLst/>
          </a:prstGeom>
        </p:spPr>
        <p:txBody>
          <a:bodyPr/>
          <a:lstStyle/>
          <a:p>
            <a:fld id="{86CB4B4D-7CA3-9044-876B-883B54F8677D}" type="slidenum">
              <a:t>‹Nº›</a:t>
            </a:fld>
            <a:endParaRPr/>
          </a:p>
        </p:txBody>
      </p:sp>
      <p:sp>
        <p:nvSpPr>
          <p:cNvPr id="261" name="Texto del título"/>
          <p:cNvSpPr txBox="1">
            <a:spLocks noGrp="1"/>
          </p:cNvSpPr>
          <p:nvPr>
            <p:ph type="title"/>
          </p:nvPr>
        </p:nvSpPr>
        <p:spPr>
          <a:prstGeom prst="rect">
            <a:avLst/>
          </a:prstGeom>
        </p:spPr>
        <p:txBody>
          <a:bodyPr/>
          <a:lstStyle>
            <a:lvl1pPr>
              <a:defRPr>
                <a:solidFill>
                  <a:schemeClr val="accent6"/>
                </a:solidFill>
              </a:defRPr>
            </a:lvl1pPr>
          </a:lstStyle>
          <a:p>
            <a:r>
              <a:t>Texto del título</a:t>
            </a:r>
          </a:p>
        </p:txBody>
      </p:sp>
    </p:spTree>
  </p:cSld>
  <p:clrMapOvr>
    <a:masterClrMapping/>
  </p:clrMapOvr>
  <p:transition spd="med"/>
</p:sldLayout>
</file>

<file path=ppt/slideLayouts/slideLayout25.xml><?xml version="1.0" encoding="utf-8"?>
<p:sldLayout xmlns:a="http://schemas.openxmlformats.org/drawingml/2006/main" xmlns:r="http://schemas.openxmlformats.org/officeDocument/2006/relationships" xmlns:p="http://schemas.openxmlformats.org/presentationml/2006/main" type="tx">
  <p:cSld name="Blue/White 2 Content">
    <p:bg>
      <p:bgPr>
        <a:solidFill>
          <a:srgbClr val="FFFFFF"/>
        </a:solidFill>
        <a:effectLst/>
      </p:bgPr>
    </p:bg>
    <p:spTree>
      <p:nvGrpSpPr>
        <p:cNvPr id="1" name=""/>
        <p:cNvGrpSpPr/>
        <p:nvPr/>
      </p:nvGrpSpPr>
      <p:grpSpPr>
        <a:xfrm>
          <a:off x="0" y="0"/>
          <a:ext cx="0" cy="0"/>
          <a:chOff x="0" y="0"/>
          <a:chExt cx="0" cy="0"/>
        </a:xfrm>
      </p:grpSpPr>
      <p:sp>
        <p:nvSpPr>
          <p:cNvPr id="268" name="Nivel de texto 1…"/>
          <p:cNvSpPr txBox="1">
            <a:spLocks noGrp="1"/>
          </p:cNvSpPr>
          <p:nvPr>
            <p:ph type="body" sz="half" idx="1"/>
          </p:nvPr>
        </p:nvSpPr>
        <p:spPr>
          <a:xfrm>
            <a:off x="686104" y="1600200"/>
            <a:ext cx="3809697" cy="4572000"/>
          </a:xfrm>
          <a:prstGeom prst="rect">
            <a:avLst/>
          </a:prstGeom>
        </p:spPr>
        <p:txBody>
          <a:bodyPr/>
          <a:lstStyle>
            <a:lvl1pPr>
              <a:defRPr>
                <a:solidFill>
                  <a:schemeClr val="accent3"/>
                </a:solidFill>
              </a:defRPr>
            </a:lvl1pPr>
            <a:lvl2pPr marL="302526" indent="-110984">
              <a:defRPr>
                <a:solidFill>
                  <a:schemeClr val="accent3"/>
                </a:solidFill>
              </a:defRPr>
            </a:lvl2pPr>
            <a:lvl3pPr marL="418133" indent="-129481">
              <a:defRPr>
                <a:solidFill>
                  <a:schemeClr val="accent3"/>
                </a:solidFill>
              </a:defRPr>
            </a:lvl3pPr>
            <a:lvl4pPr marL="542210" indent="-156448">
              <a:defRPr>
                <a:solidFill>
                  <a:schemeClr val="accent3"/>
                </a:solidFill>
              </a:defRPr>
            </a:lvl4pPr>
            <a:lvl5pPr marL="562124" indent="-129481">
              <a:defRPr>
                <a:solidFill>
                  <a:schemeClr val="accent3"/>
                </a:solidFill>
              </a:defRPr>
            </a:lvl5pPr>
          </a:lstStyle>
          <a:p>
            <a:r>
              <a:t>Nivel de texto 1</a:t>
            </a:r>
          </a:p>
          <a:p>
            <a:pPr lvl="1"/>
            <a:r>
              <a:t>Nivel de texto 2</a:t>
            </a:r>
          </a:p>
          <a:p>
            <a:pPr lvl="2"/>
            <a:r>
              <a:t>Nivel de texto 3</a:t>
            </a:r>
          </a:p>
          <a:p>
            <a:pPr lvl="3"/>
            <a:r>
              <a:t>Nivel de texto 4</a:t>
            </a:r>
          </a:p>
          <a:p>
            <a:pPr lvl="4"/>
            <a:r>
              <a:t>Nivel de texto 5</a:t>
            </a:r>
          </a:p>
        </p:txBody>
      </p:sp>
      <p:sp>
        <p:nvSpPr>
          <p:cNvPr id="269" name="Número de diapositiva"/>
          <p:cNvSpPr txBox="1">
            <a:spLocks noGrp="1"/>
          </p:cNvSpPr>
          <p:nvPr>
            <p:ph type="sldNum" sz="quarter" idx="2"/>
          </p:nvPr>
        </p:nvSpPr>
        <p:spPr>
          <a:xfrm>
            <a:off x="8862060" y="6558915"/>
            <a:ext cx="129540" cy="127001"/>
          </a:xfrm>
          <a:prstGeom prst="rect">
            <a:avLst/>
          </a:prstGeom>
        </p:spPr>
        <p:txBody>
          <a:bodyPr/>
          <a:lstStyle/>
          <a:p>
            <a:fld id="{86CB4B4D-7CA3-9044-876B-883B54F8677D}" type="slidenum">
              <a:t>‹Nº›</a:t>
            </a:fld>
            <a:endParaRPr/>
          </a:p>
        </p:txBody>
      </p:sp>
      <p:sp>
        <p:nvSpPr>
          <p:cNvPr id="270" name="Texto del título"/>
          <p:cNvSpPr txBox="1">
            <a:spLocks noGrp="1"/>
          </p:cNvSpPr>
          <p:nvPr>
            <p:ph type="title"/>
          </p:nvPr>
        </p:nvSpPr>
        <p:spPr>
          <a:prstGeom prst="rect">
            <a:avLst/>
          </a:prstGeom>
        </p:spPr>
        <p:txBody>
          <a:bodyPr/>
          <a:lstStyle>
            <a:lvl1pPr>
              <a:defRPr>
                <a:solidFill>
                  <a:schemeClr val="accent6"/>
                </a:solidFill>
              </a:defRPr>
            </a:lvl1pPr>
          </a:lstStyle>
          <a:p>
            <a:r>
              <a:t>Texto del título</a:t>
            </a:r>
          </a:p>
        </p:txBody>
      </p:sp>
    </p:spTree>
  </p:cSld>
  <p:clrMapOvr>
    <a:masterClrMapping/>
  </p:clrMapOvr>
  <p:transition spd="med"/>
</p:sldLayout>
</file>

<file path=ppt/slideLayouts/slideLayout26.xml><?xml version="1.0" encoding="utf-8"?>
<p:sldLayout xmlns:a="http://schemas.openxmlformats.org/drawingml/2006/main" xmlns:r="http://schemas.openxmlformats.org/officeDocument/2006/relationships" xmlns:p="http://schemas.openxmlformats.org/presentationml/2006/main" type="tx">
  <p:cSld name="Blue/White 3 Content">
    <p:bg>
      <p:bgPr>
        <a:solidFill>
          <a:srgbClr val="FFFFFF"/>
        </a:solidFill>
        <a:effectLst/>
      </p:bgPr>
    </p:bg>
    <p:spTree>
      <p:nvGrpSpPr>
        <p:cNvPr id="1" name=""/>
        <p:cNvGrpSpPr/>
        <p:nvPr/>
      </p:nvGrpSpPr>
      <p:grpSpPr>
        <a:xfrm>
          <a:off x="0" y="0"/>
          <a:ext cx="0" cy="0"/>
          <a:chOff x="0" y="0"/>
          <a:chExt cx="0" cy="0"/>
        </a:xfrm>
      </p:grpSpPr>
      <p:sp>
        <p:nvSpPr>
          <p:cNvPr id="277" name="Nivel de texto 1…"/>
          <p:cNvSpPr txBox="1">
            <a:spLocks noGrp="1"/>
          </p:cNvSpPr>
          <p:nvPr>
            <p:ph type="body" sz="quarter" idx="1"/>
          </p:nvPr>
        </p:nvSpPr>
        <p:spPr>
          <a:xfrm>
            <a:off x="686104" y="1600200"/>
            <a:ext cx="2514296" cy="4572000"/>
          </a:xfrm>
          <a:prstGeom prst="rect">
            <a:avLst/>
          </a:prstGeom>
        </p:spPr>
        <p:txBody>
          <a:bodyPr/>
          <a:lstStyle>
            <a:lvl1pPr>
              <a:defRPr>
                <a:solidFill>
                  <a:schemeClr val="accent3"/>
                </a:solidFill>
              </a:defRPr>
            </a:lvl1pPr>
            <a:lvl2pPr marL="302526" indent="-110984">
              <a:defRPr>
                <a:solidFill>
                  <a:schemeClr val="accent3"/>
                </a:solidFill>
              </a:defRPr>
            </a:lvl2pPr>
            <a:lvl3pPr marL="418133" indent="-129481">
              <a:defRPr>
                <a:solidFill>
                  <a:schemeClr val="accent3"/>
                </a:solidFill>
              </a:defRPr>
            </a:lvl3pPr>
            <a:lvl4pPr marL="542210" indent="-156448">
              <a:defRPr>
                <a:solidFill>
                  <a:schemeClr val="accent3"/>
                </a:solidFill>
              </a:defRPr>
            </a:lvl4pPr>
            <a:lvl5pPr marL="562124" indent="-129481">
              <a:defRPr>
                <a:solidFill>
                  <a:schemeClr val="accent3"/>
                </a:solidFill>
              </a:defRPr>
            </a:lvl5pPr>
          </a:lstStyle>
          <a:p>
            <a:r>
              <a:t>Nivel de texto 1</a:t>
            </a:r>
          </a:p>
          <a:p>
            <a:pPr lvl="1"/>
            <a:r>
              <a:t>Nivel de texto 2</a:t>
            </a:r>
          </a:p>
          <a:p>
            <a:pPr lvl="2"/>
            <a:r>
              <a:t>Nivel de texto 3</a:t>
            </a:r>
          </a:p>
          <a:p>
            <a:pPr lvl="3"/>
            <a:r>
              <a:t>Nivel de texto 4</a:t>
            </a:r>
          </a:p>
          <a:p>
            <a:pPr lvl="4"/>
            <a:r>
              <a:t>Nivel de texto 5</a:t>
            </a:r>
          </a:p>
        </p:txBody>
      </p:sp>
      <p:sp>
        <p:nvSpPr>
          <p:cNvPr id="278" name="Número de diapositiva"/>
          <p:cNvSpPr txBox="1">
            <a:spLocks noGrp="1"/>
          </p:cNvSpPr>
          <p:nvPr>
            <p:ph type="sldNum" sz="quarter" idx="2"/>
          </p:nvPr>
        </p:nvSpPr>
        <p:spPr>
          <a:xfrm>
            <a:off x="8862060" y="6558915"/>
            <a:ext cx="129540" cy="127001"/>
          </a:xfrm>
          <a:prstGeom prst="rect">
            <a:avLst/>
          </a:prstGeom>
        </p:spPr>
        <p:txBody>
          <a:bodyPr/>
          <a:lstStyle/>
          <a:p>
            <a:fld id="{86CB4B4D-7CA3-9044-876B-883B54F8677D}" type="slidenum">
              <a:t>‹Nº›</a:t>
            </a:fld>
            <a:endParaRPr/>
          </a:p>
        </p:txBody>
      </p:sp>
      <p:sp>
        <p:nvSpPr>
          <p:cNvPr id="279" name="Texto del título"/>
          <p:cNvSpPr txBox="1">
            <a:spLocks noGrp="1"/>
          </p:cNvSpPr>
          <p:nvPr>
            <p:ph type="title"/>
          </p:nvPr>
        </p:nvSpPr>
        <p:spPr>
          <a:prstGeom prst="rect">
            <a:avLst/>
          </a:prstGeom>
        </p:spPr>
        <p:txBody>
          <a:bodyPr/>
          <a:lstStyle>
            <a:lvl1pPr>
              <a:defRPr>
                <a:solidFill>
                  <a:schemeClr val="accent6"/>
                </a:solidFill>
              </a:defRPr>
            </a:lvl1pPr>
          </a:lstStyle>
          <a:p>
            <a:r>
              <a:t>Texto del título</a:t>
            </a:r>
          </a:p>
        </p:txBody>
      </p:sp>
    </p:spTree>
  </p:cSld>
  <p:clrMapOvr>
    <a:masterClrMapping/>
  </p:clrMapOvr>
  <p:transition spd="med"/>
</p:sldLayout>
</file>

<file path=ppt/slideLayouts/slideLayout27.xml><?xml version="1.0" encoding="utf-8"?>
<p:sldLayout xmlns:a="http://schemas.openxmlformats.org/drawingml/2006/main" xmlns:r="http://schemas.openxmlformats.org/officeDocument/2006/relationships" xmlns:p="http://schemas.openxmlformats.org/presentationml/2006/main" type="tx">
  <p:cSld name="Blue/White 1 Content + Bottom Photo">
    <p:bg>
      <p:bgPr>
        <a:solidFill>
          <a:srgbClr val="FFFFFF"/>
        </a:solidFill>
        <a:effectLst/>
      </p:bgPr>
    </p:bg>
    <p:spTree>
      <p:nvGrpSpPr>
        <p:cNvPr id="1" name=""/>
        <p:cNvGrpSpPr/>
        <p:nvPr/>
      </p:nvGrpSpPr>
      <p:grpSpPr>
        <a:xfrm>
          <a:off x="0" y="0"/>
          <a:ext cx="0" cy="0"/>
          <a:chOff x="0" y="0"/>
          <a:chExt cx="0" cy="0"/>
        </a:xfrm>
      </p:grpSpPr>
      <p:sp>
        <p:nvSpPr>
          <p:cNvPr id="286" name="Picture Placeholder 3"/>
          <p:cNvSpPr>
            <a:spLocks noGrp="1"/>
          </p:cNvSpPr>
          <p:nvPr>
            <p:ph type="pic" idx="13"/>
          </p:nvPr>
        </p:nvSpPr>
        <p:spPr>
          <a:xfrm>
            <a:off x="152400" y="3429000"/>
            <a:ext cx="8839200" cy="3276600"/>
          </a:xfrm>
          <a:prstGeom prst="rect">
            <a:avLst/>
          </a:prstGeom>
        </p:spPr>
        <p:txBody>
          <a:bodyPr lIns="91439" rIns="91439">
            <a:noAutofit/>
          </a:bodyPr>
          <a:lstStyle/>
          <a:p>
            <a:endParaRPr/>
          </a:p>
        </p:txBody>
      </p:sp>
      <p:sp>
        <p:nvSpPr>
          <p:cNvPr id="287" name="Nivel de texto 1…"/>
          <p:cNvSpPr txBox="1">
            <a:spLocks noGrp="1"/>
          </p:cNvSpPr>
          <p:nvPr>
            <p:ph type="body" sz="quarter" idx="1"/>
          </p:nvPr>
        </p:nvSpPr>
        <p:spPr>
          <a:xfrm rot="16200000">
            <a:off x="7527666" y="4734879"/>
            <a:ext cx="2743201" cy="131447"/>
          </a:xfrm>
          <a:prstGeom prst="rect">
            <a:avLst/>
          </a:prstGeom>
        </p:spPr>
        <p:txBody>
          <a:bodyPr/>
          <a:lstStyle>
            <a:lvl1pPr marL="0" indent="0" algn="r">
              <a:buSzTx/>
              <a:buFontTx/>
              <a:buNone/>
              <a:defRPr sz="200">
                <a:solidFill>
                  <a:srgbClr val="FFFFFF"/>
                </a:solidFill>
              </a:defRPr>
            </a:lvl1pPr>
            <a:lvl2pPr marL="0" indent="97110" algn="r">
              <a:buSzTx/>
              <a:buFontTx/>
              <a:buNone/>
              <a:defRPr sz="200">
                <a:solidFill>
                  <a:srgbClr val="FFFFFF"/>
                </a:solidFill>
              </a:defRPr>
            </a:lvl2pPr>
            <a:lvl3pPr marL="0" indent="194221" algn="r">
              <a:buSzTx/>
              <a:buFontTx/>
              <a:buNone/>
              <a:defRPr sz="200">
                <a:solidFill>
                  <a:srgbClr val="FFFFFF"/>
                </a:solidFill>
              </a:defRPr>
            </a:lvl3pPr>
            <a:lvl4pPr marL="0" indent="288652" algn="r">
              <a:buSzTx/>
              <a:buFontTx/>
              <a:buNone/>
              <a:defRPr sz="200">
                <a:solidFill>
                  <a:srgbClr val="FFFFFF"/>
                </a:solidFill>
              </a:defRPr>
            </a:lvl4pPr>
            <a:lvl5pPr marL="0" indent="432643" algn="r">
              <a:buSzTx/>
              <a:buFontTx/>
              <a:buNone/>
              <a:defRPr sz="200">
                <a:solidFill>
                  <a:srgbClr val="FFFFFF"/>
                </a:solidFill>
              </a:defRPr>
            </a:lvl5pPr>
          </a:lstStyle>
          <a:p>
            <a:r>
              <a:t>Nivel de texto 1</a:t>
            </a:r>
          </a:p>
          <a:p>
            <a:pPr lvl="1"/>
            <a:r>
              <a:t>Nivel de texto 2</a:t>
            </a:r>
          </a:p>
          <a:p>
            <a:pPr lvl="2"/>
            <a:r>
              <a:t>Nivel de texto 3</a:t>
            </a:r>
          </a:p>
          <a:p>
            <a:pPr lvl="3"/>
            <a:r>
              <a:t>Nivel de texto 4</a:t>
            </a:r>
          </a:p>
          <a:p>
            <a:pPr lvl="4"/>
            <a:r>
              <a:t>Nivel de texto 5</a:t>
            </a:r>
          </a:p>
        </p:txBody>
      </p:sp>
      <p:sp>
        <p:nvSpPr>
          <p:cNvPr id="288" name="Número de diapositiva"/>
          <p:cNvSpPr txBox="1">
            <a:spLocks noGrp="1"/>
          </p:cNvSpPr>
          <p:nvPr>
            <p:ph type="sldNum" sz="quarter" idx="2"/>
          </p:nvPr>
        </p:nvSpPr>
        <p:spPr>
          <a:prstGeom prst="rect">
            <a:avLst/>
          </a:prstGeom>
        </p:spPr>
        <p:txBody>
          <a:bodyPr/>
          <a:lstStyle>
            <a:lvl1pPr>
              <a:defRPr>
                <a:solidFill>
                  <a:srgbClr val="FFFFFF"/>
                </a:solidFill>
              </a:defRPr>
            </a:lvl1pPr>
          </a:lstStyle>
          <a:p>
            <a:fld id="{86CB4B4D-7CA3-9044-876B-883B54F8677D}" type="slidenum">
              <a:t>‹Nº›</a:t>
            </a:fld>
            <a:endParaRPr/>
          </a:p>
        </p:txBody>
      </p:sp>
      <p:sp>
        <p:nvSpPr>
          <p:cNvPr id="289" name="Texto del título"/>
          <p:cNvSpPr txBox="1">
            <a:spLocks noGrp="1"/>
          </p:cNvSpPr>
          <p:nvPr>
            <p:ph type="title"/>
          </p:nvPr>
        </p:nvSpPr>
        <p:spPr>
          <a:prstGeom prst="rect">
            <a:avLst/>
          </a:prstGeom>
        </p:spPr>
        <p:txBody>
          <a:bodyPr/>
          <a:lstStyle>
            <a:lvl1pPr>
              <a:defRPr>
                <a:solidFill>
                  <a:schemeClr val="accent6"/>
                </a:solidFill>
              </a:defRPr>
            </a:lvl1pPr>
          </a:lstStyle>
          <a:p>
            <a:r>
              <a:t>Texto del título</a:t>
            </a:r>
          </a:p>
        </p:txBody>
      </p:sp>
    </p:spTree>
  </p:cSld>
  <p:clrMapOvr>
    <a:masterClrMapping/>
  </p:clrMapOvr>
  <p:transition spd="med"/>
</p:sldLayout>
</file>

<file path=ppt/slideLayouts/slideLayout28.xml><?xml version="1.0" encoding="utf-8"?>
<p:sldLayout xmlns:a="http://schemas.openxmlformats.org/drawingml/2006/main" xmlns:r="http://schemas.openxmlformats.org/officeDocument/2006/relationships" xmlns:p="http://schemas.openxmlformats.org/presentationml/2006/main" type="tx">
  <p:cSld name="Blue/White 1 Content + Right Photo">
    <p:bg>
      <p:bgPr>
        <a:solidFill>
          <a:srgbClr val="FFFFFF"/>
        </a:solidFill>
        <a:effectLst/>
      </p:bgPr>
    </p:bg>
    <p:spTree>
      <p:nvGrpSpPr>
        <p:cNvPr id="1" name=""/>
        <p:cNvGrpSpPr/>
        <p:nvPr/>
      </p:nvGrpSpPr>
      <p:grpSpPr>
        <a:xfrm>
          <a:off x="0" y="0"/>
          <a:ext cx="0" cy="0"/>
          <a:chOff x="0" y="0"/>
          <a:chExt cx="0" cy="0"/>
        </a:xfrm>
      </p:grpSpPr>
      <p:sp>
        <p:nvSpPr>
          <p:cNvPr id="296" name="Picture Placeholder 3"/>
          <p:cNvSpPr>
            <a:spLocks noGrp="1"/>
          </p:cNvSpPr>
          <p:nvPr>
            <p:ph type="pic" idx="13"/>
          </p:nvPr>
        </p:nvSpPr>
        <p:spPr>
          <a:xfrm>
            <a:off x="4572000" y="152400"/>
            <a:ext cx="4419600" cy="6553200"/>
          </a:xfrm>
          <a:prstGeom prst="rect">
            <a:avLst/>
          </a:prstGeom>
        </p:spPr>
        <p:txBody>
          <a:bodyPr lIns="91439" rIns="91439">
            <a:noAutofit/>
          </a:bodyPr>
          <a:lstStyle/>
          <a:p>
            <a:endParaRPr/>
          </a:p>
        </p:txBody>
      </p:sp>
      <p:sp>
        <p:nvSpPr>
          <p:cNvPr id="297" name="Número de diapositiva"/>
          <p:cNvSpPr txBox="1">
            <a:spLocks noGrp="1"/>
          </p:cNvSpPr>
          <p:nvPr>
            <p:ph type="sldNum" sz="quarter" idx="2"/>
          </p:nvPr>
        </p:nvSpPr>
        <p:spPr>
          <a:prstGeom prst="rect">
            <a:avLst/>
          </a:prstGeom>
        </p:spPr>
        <p:txBody>
          <a:bodyPr/>
          <a:lstStyle>
            <a:lvl1pPr>
              <a:defRPr>
                <a:solidFill>
                  <a:srgbClr val="FFFFFF"/>
                </a:solidFill>
              </a:defRPr>
            </a:lvl1pPr>
          </a:lstStyle>
          <a:p>
            <a:fld id="{86CB4B4D-7CA3-9044-876B-883B54F8677D}" type="slidenum">
              <a:t>‹Nº›</a:t>
            </a:fld>
            <a:endParaRPr/>
          </a:p>
        </p:txBody>
      </p:sp>
      <p:sp>
        <p:nvSpPr>
          <p:cNvPr id="298" name="Nivel de texto 1…"/>
          <p:cNvSpPr txBox="1">
            <a:spLocks noGrp="1"/>
          </p:cNvSpPr>
          <p:nvPr>
            <p:ph type="body" sz="half" idx="1"/>
          </p:nvPr>
        </p:nvSpPr>
        <p:spPr>
          <a:xfrm>
            <a:off x="685800" y="2057400"/>
            <a:ext cx="3657600" cy="4114800"/>
          </a:xfrm>
          <a:prstGeom prst="rect">
            <a:avLst/>
          </a:prstGeom>
        </p:spPr>
        <p:txBody>
          <a:bodyPr/>
          <a:lstStyle>
            <a:lvl1pPr>
              <a:defRPr>
                <a:solidFill>
                  <a:schemeClr val="accent3"/>
                </a:solidFill>
              </a:defRPr>
            </a:lvl1pPr>
            <a:lvl2pPr marL="302526" indent="-110984">
              <a:defRPr>
                <a:solidFill>
                  <a:schemeClr val="accent3"/>
                </a:solidFill>
              </a:defRPr>
            </a:lvl2pPr>
            <a:lvl3pPr marL="418133" indent="-129481">
              <a:defRPr>
                <a:solidFill>
                  <a:schemeClr val="accent3"/>
                </a:solidFill>
              </a:defRPr>
            </a:lvl3pPr>
            <a:lvl4pPr marL="542210" indent="-156448">
              <a:defRPr>
                <a:solidFill>
                  <a:schemeClr val="accent3"/>
                </a:solidFill>
              </a:defRPr>
            </a:lvl4pPr>
            <a:lvl5pPr>
              <a:defRPr>
                <a:solidFill>
                  <a:schemeClr val="accent3"/>
                </a:solidFill>
              </a:defRPr>
            </a:lvl5pPr>
          </a:lstStyle>
          <a:p>
            <a:r>
              <a:t>Nivel de texto 1</a:t>
            </a:r>
          </a:p>
          <a:p>
            <a:pPr lvl="1"/>
            <a:r>
              <a:t>Nivel de texto 2</a:t>
            </a:r>
          </a:p>
          <a:p>
            <a:pPr lvl="2"/>
            <a:r>
              <a:t>Nivel de texto 3</a:t>
            </a:r>
          </a:p>
          <a:p>
            <a:pPr lvl="3"/>
            <a:r>
              <a:t>Nivel de texto 4</a:t>
            </a:r>
          </a:p>
          <a:p>
            <a:pPr lvl="4"/>
            <a:r>
              <a:t>Nivel de texto 5</a:t>
            </a:r>
          </a:p>
        </p:txBody>
      </p:sp>
      <p:sp>
        <p:nvSpPr>
          <p:cNvPr id="299" name="Texto del título"/>
          <p:cNvSpPr txBox="1">
            <a:spLocks noGrp="1"/>
          </p:cNvSpPr>
          <p:nvPr>
            <p:ph type="title"/>
          </p:nvPr>
        </p:nvSpPr>
        <p:spPr>
          <a:xfrm>
            <a:off x="685801" y="1524046"/>
            <a:ext cx="3657297" cy="274050"/>
          </a:xfrm>
          <a:prstGeom prst="rect">
            <a:avLst/>
          </a:prstGeom>
        </p:spPr>
        <p:txBody>
          <a:bodyPr/>
          <a:lstStyle>
            <a:lvl1pPr>
              <a:defRPr>
                <a:solidFill>
                  <a:schemeClr val="accent6"/>
                </a:solidFill>
              </a:defRPr>
            </a:lvl1pPr>
          </a:lstStyle>
          <a:p>
            <a:r>
              <a:t>Texto del título</a:t>
            </a:r>
          </a:p>
        </p:txBody>
      </p:sp>
      <p:sp>
        <p:nvSpPr>
          <p:cNvPr id="300" name="Text Placeholder 4"/>
          <p:cNvSpPr>
            <a:spLocks noGrp="1"/>
          </p:cNvSpPr>
          <p:nvPr>
            <p:ph type="body" sz="quarter" idx="14"/>
          </p:nvPr>
        </p:nvSpPr>
        <p:spPr>
          <a:xfrm rot="16200000">
            <a:off x="7527666" y="1458279"/>
            <a:ext cx="2743201" cy="131447"/>
          </a:xfrm>
          <a:prstGeom prst="rect">
            <a:avLst/>
          </a:prstGeom>
        </p:spPr>
        <p:txBody>
          <a:bodyPr/>
          <a:lstStyle/>
          <a:p>
            <a:pPr marL="0" indent="0" algn="r">
              <a:buSzTx/>
              <a:buFontTx/>
              <a:buNone/>
              <a:defRPr sz="200">
                <a:solidFill>
                  <a:srgbClr val="FFFFFF"/>
                </a:solidFill>
              </a:defRPr>
            </a:pPr>
            <a:endParaRPr/>
          </a:p>
        </p:txBody>
      </p:sp>
    </p:spTree>
  </p:cSld>
  <p:clrMapOvr>
    <a:masterClrMapping/>
  </p:clrMapOvr>
  <p:transition spd="med"/>
</p:sldLayout>
</file>

<file path=ppt/slideLayouts/slideLayout29.xml><?xml version="1.0" encoding="utf-8"?>
<p:sldLayout xmlns:a="http://schemas.openxmlformats.org/drawingml/2006/main" xmlns:r="http://schemas.openxmlformats.org/officeDocument/2006/relationships" xmlns:p="http://schemas.openxmlformats.org/presentationml/2006/main" type="tx">
  <p:cSld name="Blue/White Title + Left Photo">
    <p:bg>
      <p:bgPr>
        <a:solidFill>
          <a:srgbClr val="FFFFFF"/>
        </a:solidFill>
        <a:effectLst/>
      </p:bgPr>
    </p:bg>
    <p:spTree>
      <p:nvGrpSpPr>
        <p:cNvPr id="1" name=""/>
        <p:cNvGrpSpPr/>
        <p:nvPr/>
      </p:nvGrpSpPr>
      <p:grpSpPr>
        <a:xfrm>
          <a:off x="0" y="0"/>
          <a:ext cx="0" cy="0"/>
          <a:chOff x="0" y="0"/>
          <a:chExt cx="0" cy="0"/>
        </a:xfrm>
      </p:grpSpPr>
      <p:sp>
        <p:nvSpPr>
          <p:cNvPr id="307" name="Picture Placeholder 3"/>
          <p:cNvSpPr>
            <a:spLocks noGrp="1"/>
          </p:cNvSpPr>
          <p:nvPr>
            <p:ph type="pic" idx="13"/>
          </p:nvPr>
        </p:nvSpPr>
        <p:spPr>
          <a:xfrm>
            <a:off x="152400" y="152400"/>
            <a:ext cx="4419600" cy="6553200"/>
          </a:xfrm>
          <a:prstGeom prst="rect">
            <a:avLst/>
          </a:prstGeom>
        </p:spPr>
        <p:txBody>
          <a:bodyPr lIns="91439" rIns="91439">
            <a:noAutofit/>
          </a:bodyPr>
          <a:lstStyle/>
          <a:p>
            <a:endParaRPr/>
          </a:p>
        </p:txBody>
      </p:sp>
      <p:sp>
        <p:nvSpPr>
          <p:cNvPr id="308" name="Número de diapositiva"/>
          <p:cNvSpPr txBox="1">
            <a:spLocks noGrp="1"/>
          </p:cNvSpPr>
          <p:nvPr>
            <p:ph type="sldNum" sz="quarter" idx="2"/>
          </p:nvPr>
        </p:nvSpPr>
        <p:spPr>
          <a:prstGeom prst="rect">
            <a:avLst/>
          </a:prstGeom>
        </p:spPr>
        <p:txBody>
          <a:bodyPr/>
          <a:lstStyle/>
          <a:p>
            <a:fld id="{86CB4B4D-7CA3-9044-876B-883B54F8677D}" type="slidenum">
              <a:t>‹Nº›</a:t>
            </a:fld>
            <a:endParaRPr/>
          </a:p>
        </p:txBody>
      </p:sp>
      <p:sp>
        <p:nvSpPr>
          <p:cNvPr id="309" name="Nivel de texto 1…"/>
          <p:cNvSpPr txBox="1">
            <a:spLocks noGrp="1"/>
          </p:cNvSpPr>
          <p:nvPr>
            <p:ph type="body" sz="quarter" idx="1"/>
          </p:nvPr>
        </p:nvSpPr>
        <p:spPr>
          <a:xfrm rot="16200000">
            <a:off x="3108067" y="1458279"/>
            <a:ext cx="2743201" cy="131447"/>
          </a:xfrm>
          <a:prstGeom prst="rect">
            <a:avLst/>
          </a:prstGeom>
        </p:spPr>
        <p:txBody>
          <a:bodyPr/>
          <a:lstStyle>
            <a:lvl1pPr marL="0" indent="0" algn="r">
              <a:buSzTx/>
              <a:buFontTx/>
              <a:buNone/>
              <a:defRPr sz="200">
                <a:solidFill>
                  <a:srgbClr val="FFFFFF"/>
                </a:solidFill>
              </a:defRPr>
            </a:lvl1pPr>
            <a:lvl2pPr marL="0" indent="97110" algn="r">
              <a:buSzTx/>
              <a:buFontTx/>
              <a:buNone/>
              <a:defRPr sz="200">
                <a:solidFill>
                  <a:srgbClr val="FFFFFF"/>
                </a:solidFill>
              </a:defRPr>
            </a:lvl2pPr>
            <a:lvl3pPr marL="0" indent="194221" algn="r">
              <a:buSzTx/>
              <a:buFontTx/>
              <a:buNone/>
              <a:defRPr sz="200">
                <a:solidFill>
                  <a:srgbClr val="FFFFFF"/>
                </a:solidFill>
              </a:defRPr>
            </a:lvl3pPr>
            <a:lvl4pPr marL="0" indent="288652" algn="r">
              <a:buSzTx/>
              <a:buFontTx/>
              <a:buNone/>
              <a:defRPr sz="200">
                <a:solidFill>
                  <a:srgbClr val="FFFFFF"/>
                </a:solidFill>
              </a:defRPr>
            </a:lvl4pPr>
            <a:lvl5pPr marL="0" indent="432643" algn="r">
              <a:buSzTx/>
              <a:buFontTx/>
              <a:buNone/>
              <a:defRPr sz="200">
                <a:solidFill>
                  <a:srgbClr val="FFFFFF"/>
                </a:solidFill>
              </a:defRPr>
            </a:lvl5pPr>
          </a:lstStyle>
          <a:p>
            <a:r>
              <a:t>Nivel de texto 1</a:t>
            </a:r>
          </a:p>
          <a:p>
            <a:pPr lvl="1"/>
            <a:r>
              <a:t>Nivel de texto 2</a:t>
            </a:r>
          </a:p>
          <a:p>
            <a:pPr lvl="2"/>
            <a:r>
              <a:t>Nivel de texto 3</a:t>
            </a:r>
          </a:p>
          <a:p>
            <a:pPr lvl="3"/>
            <a:r>
              <a:t>Nivel de texto 4</a:t>
            </a:r>
          </a:p>
          <a:p>
            <a:pPr lvl="4"/>
            <a:r>
              <a:t>Nivel de texto 5</a:t>
            </a:r>
          </a:p>
        </p:txBody>
      </p:sp>
      <p:sp>
        <p:nvSpPr>
          <p:cNvPr id="310" name="Texto del título"/>
          <p:cNvSpPr txBox="1">
            <a:spLocks noGrp="1"/>
          </p:cNvSpPr>
          <p:nvPr>
            <p:ph type="title"/>
          </p:nvPr>
        </p:nvSpPr>
        <p:spPr>
          <a:xfrm>
            <a:off x="4877103" y="3311831"/>
            <a:ext cx="3885897" cy="274050"/>
          </a:xfrm>
          <a:prstGeom prst="rect">
            <a:avLst/>
          </a:prstGeom>
        </p:spPr>
        <p:txBody>
          <a:bodyPr anchor="ctr"/>
          <a:lstStyle>
            <a:lvl1pPr>
              <a:defRPr>
                <a:solidFill>
                  <a:schemeClr val="accent6"/>
                </a:solidFill>
              </a:defRPr>
            </a:lvl1pPr>
          </a:lstStyle>
          <a:p>
            <a:r>
              <a:t>Texto del título</a:t>
            </a: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E7E7E5"/>
        </a:solidFill>
        <a:effectLst/>
      </p:bgPr>
    </p:bg>
    <p:spTree>
      <p:nvGrpSpPr>
        <p:cNvPr id="1" name=""/>
        <p:cNvGrpSpPr/>
        <p:nvPr/>
      </p:nvGrpSpPr>
      <p:grpSpPr>
        <a:xfrm>
          <a:off x="0" y="0"/>
          <a:ext cx="0" cy="0"/>
          <a:chOff x="0" y="0"/>
          <a:chExt cx="0" cy="0"/>
        </a:xfrm>
      </p:grpSpPr>
      <p:sp>
        <p:nvSpPr>
          <p:cNvPr id="2" name="Frame 6"/>
          <p:cNvSpPr/>
          <p:nvPr/>
        </p:nvSpPr>
        <p:spPr>
          <a:xfrm>
            <a:off x="0" y="0"/>
            <a:ext cx="9144001" cy="685800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21600"/>
                </a:lnTo>
                <a:lnTo>
                  <a:pt x="0" y="21600"/>
                </a:lnTo>
                <a:close/>
                <a:moveTo>
                  <a:pt x="360" y="480"/>
                </a:moveTo>
                <a:lnTo>
                  <a:pt x="360" y="21120"/>
                </a:lnTo>
                <a:lnTo>
                  <a:pt x="21240" y="21120"/>
                </a:lnTo>
                <a:lnTo>
                  <a:pt x="21240" y="480"/>
                </a:lnTo>
                <a:close/>
              </a:path>
            </a:pathLst>
          </a:custGeom>
          <a:solidFill>
            <a:srgbClr val="FFFFFF"/>
          </a:solidFill>
          <a:ln w="12700">
            <a:miter lim="400000"/>
          </a:ln>
        </p:spPr>
        <p:txBody>
          <a:bodyPr lIns="45719" rIns="45719" anchor="ctr"/>
          <a:lstStyle/>
          <a:p>
            <a:pPr algn="ctr">
              <a:defRPr sz="700">
                <a:solidFill>
                  <a:srgbClr val="FFFFFF"/>
                </a:solidFill>
              </a:defRPr>
            </a:pPr>
            <a:endParaRPr/>
          </a:p>
        </p:txBody>
      </p:sp>
      <p:sp>
        <p:nvSpPr>
          <p:cNvPr id="3" name="Nivel de texto 1…"/>
          <p:cNvSpPr txBox="1">
            <a:spLocks noGrp="1"/>
          </p:cNvSpPr>
          <p:nvPr>
            <p:ph type="body" idx="1"/>
          </p:nvPr>
        </p:nvSpPr>
        <p:spPr>
          <a:xfrm>
            <a:off x="685800" y="1600200"/>
            <a:ext cx="7772400" cy="45720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ormAutofit/>
          </a:bodyPr>
          <a:lstStyle/>
          <a:p>
            <a:r>
              <a:t>Nivel de texto 1</a:t>
            </a:r>
          </a:p>
          <a:p>
            <a:pPr lvl="1"/>
            <a:r>
              <a:t>Nivel de texto 2</a:t>
            </a:r>
          </a:p>
          <a:p>
            <a:pPr lvl="2"/>
            <a:r>
              <a:t>Nivel de texto 3</a:t>
            </a:r>
          </a:p>
          <a:p>
            <a:pPr lvl="3"/>
            <a:r>
              <a:t>Nivel de texto 4</a:t>
            </a:r>
          </a:p>
          <a:p>
            <a:pPr lvl="4"/>
            <a:r>
              <a:t>Nivel de texto 5</a:t>
            </a:r>
          </a:p>
        </p:txBody>
      </p:sp>
      <p:sp>
        <p:nvSpPr>
          <p:cNvPr id="4" name="Número de diapositiva"/>
          <p:cNvSpPr txBox="1">
            <a:spLocks noGrp="1"/>
          </p:cNvSpPr>
          <p:nvPr>
            <p:ph type="sldNum" sz="quarter" idx="2"/>
          </p:nvPr>
        </p:nvSpPr>
        <p:spPr>
          <a:xfrm>
            <a:off x="8862060" y="6549769"/>
            <a:ext cx="129540" cy="127001"/>
          </a:xfrm>
          <a:prstGeom prst="rect">
            <a:avLst/>
          </a:prstGeom>
          <a:ln w="12700">
            <a:miter lim="400000"/>
          </a:ln>
        </p:spPr>
        <p:txBody>
          <a:bodyPr wrap="none" lIns="45719" rIns="45719" anchor="ctr">
            <a:spAutoFit/>
          </a:bodyPr>
          <a:lstStyle>
            <a:lvl1pPr algn="r">
              <a:defRPr sz="200">
                <a:solidFill>
                  <a:schemeClr val="accent3"/>
                </a:solidFill>
              </a:defRPr>
            </a:lvl1pPr>
          </a:lstStyle>
          <a:p>
            <a:fld id="{86CB4B4D-7CA3-9044-876B-883B54F8677D}" type="slidenum">
              <a:t>‹Nº›</a:t>
            </a:fld>
            <a:endParaRPr/>
          </a:p>
        </p:txBody>
      </p:sp>
      <p:sp>
        <p:nvSpPr>
          <p:cNvPr id="5" name="Texto del título"/>
          <p:cNvSpPr txBox="1">
            <a:spLocks noGrp="1"/>
          </p:cNvSpPr>
          <p:nvPr>
            <p:ph type="title"/>
          </p:nvPr>
        </p:nvSpPr>
        <p:spPr>
          <a:xfrm>
            <a:off x="686104" y="1097552"/>
            <a:ext cx="7772401" cy="27405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b">
            <a:normAutofit/>
          </a:bodyPr>
          <a:lstStyle/>
          <a:p>
            <a:r>
              <a:t>Texto del título</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 id="2147483662" r:id="rId13"/>
    <p:sldLayoutId id="2147483663" r:id="rId14"/>
    <p:sldLayoutId id="2147483664" r:id="rId15"/>
    <p:sldLayoutId id="2147483665" r:id="rId16"/>
    <p:sldLayoutId id="2147483666" r:id="rId17"/>
    <p:sldLayoutId id="2147483667" r:id="rId18"/>
    <p:sldLayoutId id="2147483668" r:id="rId19"/>
    <p:sldLayoutId id="2147483669" r:id="rId20"/>
    <p:sldLayoutId id="2147483670" r:id="rId21"/>
    <p:sldLayoutId id="2147483671" r:id="rId22"/>
    <p:sldLayoutId id="2147483672" r:id="rId23"/>
    <p:sldLayoutId id="2147483673" r:id="rId24"/>
    <p:sldLayoutId id="2147483674" r:id="rId25"/>
    <p:sldLayoutId id="2147483675" r:id="rId26"/>
    <p:sldLayoutId id="2147483676" r:id="rId27"/>
    <p:sldLayoutId id="2147483677" r:id="rId28"/>
    <p:sldLayoutId id="2147483678" r:id="rId29"/>
  </p:sldLayoutIdLst>
  <p:transition spd="med"/>
  <p:txStyles>
    <p:titleStyle>
      <a:lvl1pPr marL="0" marR="0" indent="0" algn="l" defTabSz="192880" rtl="0" latinLnBrk="0">
        <a:lnSpc>
          <a:spcPct val="100000"/>
        </a:lnSpc>
        <a:spcBef>
          <a:spcPts val="0"/>
        </a:spcBef>
        <a:spcAft>
          <a:spcPts val="0"/>
        </a:spcAft>
        <a:buClrTx/>
        <a:buSzTx/>
        <a:buFontTx/>
        <a:buNone/>
        <a:tabLst/>
        <a:defRPr sz="1100" b="0" i="0" u="none" strike="noStrike" cap="none" spc="0" baseline="0">
          <a:solidFill>
            <a:schemeClr val="accent2"/>
          </a:solidFill>
          <a:uFillTx/>
          <a:latin typeface="Gill Sans MT"/>
          <a:ea typeface="Gill Sans MT"/>
          <a:cs typeface="Gill Sans MT"/>
          <a:sym typeface="Gill Sans MT"/>
        </a:defRPr>
      </a:lvl1pPr>
      <a:lvl2pPr marL="0" marR="0" indent="0" algn="l" defTabSz="192880" rtl="0" latinLnBrk="0">
        <a:lnSpc>
          <a:spcPct val="100000"/>
        </a:lnSpc>
        <a:spcBef>
          <a:spcPts val="0"/>
        </a:spcBef>
        <a:spcAft>
          <a:spcPts val="0"/>
        </a:spcAft>
        <a:buClrTx/>
        <a:buSzTx/>
        <a:buFontTx/>
        <a:buNone/>
        <a:tabLst/>
        <a:defRPr sz="1100" b="0" i="0" u="none" strike="noStrike" cap="none" spc="0" baseline="0">
          <a:solidFill>
            <a:schemeClr val="accent2"/>
          </a:solidFill>
          <a:uFillTx/>
          <a:latin typeface="Gill Sans MT"/>
          <a:ea typeface="Gill Sans MT"/>
          <a:cs typeface="Gill Sans MT"/>
          <a:sym typeface="Gill Sans MT"/>
        </a:defRPr>
      </a:lvl2pPr>
      <a:lvl3pPr marL="0" marR="0" indent="0" algn="l" defTabSz="192880" rtl="0" latinLnBrk="0">
        <a:lnSpc>
          <a:spcPct val="100000"/>
        </a:lnSpc>
        <a:spcBef>
          <a:spcPts val="0"/>
        </a:spcBef>
        <a:spcAft>
          <a:spcPts val="0"/>
        </a:spcAft>
        <a:buClrTx/>
        <a:buSzTx/>
        <a:buFontTx/>
        <a:buNone/>
        <a:tabLst/>
        <a:defRPr sz="1100" b="0" i="0" u="none" strike="noStrike" cap="none" spc="0" baseline="0">
          <a:solidFill>
            <a:schemeClr val="accent2"/>
          </a:solidFill>
          <a:uFillTx/>
          <a:latin typeface="Gill Sans MT"/>
          <a:ea typeface="Gill Sans MT"/>
          <a:cs typeface="Gill Sans MT"/>
          <a:sym typeface="Gill Sans MT"/>
        </a:defRPr>
      </a:lvl3pPr>
      <a:lvl4pPr marL="0" marR="0" indent="0" algn="l" defTabSz="192880" rtl="0" latinLnBrk="0">
        <a:lnSpc>
          <a:spcPct val="100000"/>
        </a:lnSpc>
        <a:spcBef>
          <a:spcPts val="0"/>
        </a:spcBef>
        <a:spcAft>
          <a:spcPts val="0"/>
        </a:spcAft>
        <a:buClrTx/>
        <a:buSzTx/>
        <a:buFontTx/>
        <a:buNone/>
        <a:tabLst/>
        <a:defRPr sz="1100" b="0" i="0" u="none" strike="noStrike" cap="none" spc="0" baseline="0">
          <a:solidFill>
            <a:schemeClr val="accent2"/>
          </a:solidFill>
          <a:uFillTx/>
          <a:latin typeface="Gill Sans MT"/>
          <a:ea typeface="Gill Sans MT"/>
          <a:cs typeface="Gill Sans MT"/>
          <a:sym typeface="Gill Sans MT"/>
        </a:defRPr>
      </a:lvl4pPr>
      <a:lvl5pPr marL="0" marR="0" indent="0" algn="l" defTabSz="192880" rtl="0" latinLnBrk="0">
        <a:lnSpc>
          <a:spcPct val="100000"/>
        </a:lnSpc>
        <a:spcBef>
          <a:spcPts val="0"/>
        </a:spcBef>
        <a:spcAft>
          <a:spcPts val="0"/>
        </a:spcAft>
        <a:buClrTx/>
        <a:buSzTx/>
        <a:buFontTx/>
        <a:buNone/>
        <a:tabLst/>
        <a:defRPr sz="1100" b="0" i="0" u="none" strike="noStrike" cap="none" spc="0" baseline="0">
          <a:solidFill>
            <a:schemeClr val="accent2"/>
          </a:solidFill>
          <a:uFillTx/>
          <a:latin typeface="Gill Sans MT"/>
          <a:ea typeface="Gill Sans MT"/>
          <a:cs typeface="Gill Sans MT"/>
          <a:sym typeface="Gill Sans MT"/>
        </a:defRPr>
      </a:lvl5pPr>
      <a:lvl6pPr marL="0" marR="0" indent="0" algn="l" defTabSz="192880" rtl="0" latinLnBrk="0">
        <a:lnSpc>
          <a:spcPct val="100000"/>
        </a:lnSpc>
        <a:spcBef>
          <a:spcPts val="0"/>
        </a:spcBef>
        <a:spcAft>
          <a:spcPts val="0"/>
        </a:spcAft>
        <a:buClrTx/>
        <a:buSzTx/>
        <a:buFontTx/>
        <a:buNone/>
        <a:tabLst/>
        <a:defRPr sz="1100" b="0" i="0" u="none" strike="noStrike" cap="none" spc="0" baseline="0">
          <a:solidFill>
            <a:schemeClr val="accent2"/>
          </a:solidFill>
          <a:uFillTx/>
          <a:latin typeface="Gill Sans MT"/>
          <a:ea typeface="Gill Sans MT"/>
          <a:cs typeface="Gill Sans MT"/>
          <a:sym typeface="Gill Sans MT"/>
        </a:defRPr>
      </a:lvl6pPr>
      <a:lvl7pPr marL="0" marR="0" indent="0" algn="l" defTabSz="192880" rtl="0" latinLnBrk="0">
        <a:lnSpc>
          <a:spcPct val="100000"/>
        </a:lnSpc>
        <a:spcBef>
          <a:spcPts val="0"/>
        </a:spcBef>
        <a:spcAft>
          <a:spcPts val="0"/>
        </a:spcAft>
        <a:buClrTx/>
        <a:buSzTx/>
        <a:buFontTx/>
        <a:buNone/>
        <a:tabLst/>
        <a:defRPr sz="1100" b="0" i="0" u="none" strike="noStrike" cap="none" spc="0" baseline="0">
          <a:solidFill>
            <a:schemeClr val="accent2"/>
          </a:solidFill>
          <a:uFillTx/>
          <a:latin typeface="Gill Sans MT"/>
          <a:ea typeface="Gill Sans MT"/>
          <a:cs typeface="Gill Sans MT"/>
          <a:sym typeface="Gill Sans MT"/>
        </a:defRPr>
      </a:lvl7pPr>
      <a:lvl8pPr marL="0" marR="0" indent="0" algn="l" defTabSz="192880" rtl="0" latinLnBrk="0">
        <a:lnSpc>
          <a:spcPct val="100000"/>
        </a:lnSpc>
        <a:spcBef>
          <a:spcPts val="0"/>
        </a:spcBef>
        <a:spcAft>
          <a:spcPts val="0"/>
        </a:spcAft>
        <a:buClrTx/>
        <a:buSzTx/>
        <a:buFontTx/>
        <a:buNone/>
        <a:tabLst/>
        <a:defRPr sz="1100" b="0" i="0" u="none" strike="noStrike" cap="none" spc="0" baseline="0">
          <a:solidFill>
            <a:schemeClr val="accent2"/>
          </a:solidFill>
          <a:uFillTx/>
          <a:latin typeface="Gill Sans MT"/>
          <a:ea typeface="Gill Sans MT"/>
          <a:cs typeface="Gill Sans MT"/>
          <a:sym typeface="Gill Sans MT"/>
        </a:defRPr>
      </a:lvl8pPr>
      <a:lvl9pPr marL="0" marR="0" indent="0" algn="l" defTabSz="192880" rtl="0" latinLnBrk="0">
        <a:lnSpc>
          <a:spcPct val="100000"/>
        </a:lnSpc>
        <a:spcBef>
          <a:spcPts val="0"/>
        </a:spcBef>
        <a:spcAft>
          <a:spcPts val="0"/>
        </a:spcAft>
        <a:buClrTx/>
        <a:buSzTx/>
        <a:buFontTx/>
        <a:buNone/>
        <a:tabLst/>
        <a:defRPr sz="1100" b="0" i="0" u="none" strike="noStrike" cap="none" spc="0" baseline="0">
          <a:solidFill>
            <a:schemeClr val="accent2"/>
          </a:solidFill>
          <a:uFillTx/>
          <a:latin typeface="Gill Sans MT"/>
          <a:ea typeface="Gill Sans MT"/>
          <a:cs typeface="Gill Sans MT"/>
          <a:sym typeface="Gill Sans MT"/>
        </a:defRPr>
      </a:lvl9pPr>
    </p:titleStyle>
    <p:bodyStyle>
      <a:lvl1pPr marL="97110" marR="0" indent="-97110" algn="l" defTabSz="192880" rtl="0" latinLnBrk="0">
        <a:lnSpc>
          <a:spcPct val="100000"/>
        </a:lnSpc>
        <a:spcBef>
          <a:spcPts val="500"/>
        </a:spcBef>
        <a:spcAft>
          <a:spcPts val="0"/>
        </a:spcAft>
        <a:buClrTx/>
        <a:buSzPct val="100000"/>
        <a:buFont typeface="Arial"/>
        <a:buChar char="•"/>
        <a:tabLst/>
        <a:defRPr sz="800" b="0" i="0" u="none" strike="noStrike" cap="none" spc="0" baseline="0">
          <a:solidFill>
            <a:srgbClr val="635C5B"/>
          </a:solidFill>
          <a:uFillTx/>
          <a:latin typeface="Gill Sans MT"/>
          <a:ea typeface="Gill Sans MT"/>
          <a:cs typeface="Gill Sans MT"/>
          <a:sym typeface="Gill Sans MT"/>
        </a:defRPr>
      </a:lvl1pPr>
      <a:lvl2pPr marL="288652" marR="0" indent="-97111" algn="l" defTabSz="192880" rtl="0" latinLnBrk="0">
        <a:lnSpc>
          <a:spcPct val="100000"/>
        </a:lnSpc>
        <a:spcBef>
          <a:spcPts val="500"/>
        </a:spcBef>
        <a:spcAft>
          <a:spcPts val="0"/>
        </a:spcAft>
        <a:buClrTx/>
        <a:buSzPct val="100000"/>
        <a:buFont typeface="Arial"/>
        <a:buChar char="–"/>
        <a:tabLst/>
        <a:defRPr sz="800" b="0" i="0" u="none" strike="noStrike" cap="none" spc="0" baseline="0">
          <a:solidFill>
            <a:srgbClr val="635C5B"/>
          </a:solidFill>
          <a:uFillTx/>
          <a:latin typeface="Gill Sans MT"/>
          <a:ea typeface="Gill Sans MT"/>
          <a:cs typeface="Gill Sans MT"/>
          <a:sym typeface="Gill Sans MT"/>
        </a:defRPr>
      </a:lvl2pPr>
      <a:lvl3pPr marL="399636" marR="0" indent="-110984" algn="l" defTabSz="192880" rtl="0" latinLnBrk="0">
        <a:lnSpc>
          <a:spcPct val="100000"/>
        </a:lnSpc>
        <a:spcBef>
          <a:spcPts val="500"/>
        </a:spcBef>
        <a:spcAft>
          <a:spcPts val="0"/>
        </a:spcAft>
        <a:buClrTx/>
        <a:buSzPct val="100000"/>
        <a:buFont typeface="Arial"/>
        <a:buChar char="•"/>
        <a:tabLst/>
        <a:defRPr sz="800" b="0" i="0" u="none" strike="noStrike" cap="none" spc="0" baseline="0">
          <a:solidFill>
            <a:srgbClr val="635C5B"/>
          </a:solidFill>
          <a:uFillTx/>
          <a:latin typeface="Gill Sans MT"/>
          <a:ea typeface="Gill Sans MT"/>
          <a:cs typeface="Gill Sans MT"/>
          <a:sym typeface="Gill Sans MT"/>
        </a:defRPr>
      </a:lvl3pPr>
      <a:lvl4pPr marL="516135" marR="0" indent="-130373" algn="l" defTabSz="192880" rtl="0" latinLnBrk="0">
        <a:lnSpc>
          <a:spcPct val="100000"/>
        </a:lnSpc>
        <a:spcBef>
          <a:spcPts val="500"/>
        </a:spcBef>
        <a:spcAft>
          <a:spcPts val="0"/>
        </a:spcAft>
        <a:buClrTx/>
        <a:buSzPct val="100000"/>
        <a:buFont typeface="Arial"/>
        <a:buChar char="–"/>
        <a:tabLst/>
        <a:defRPr sz="800" b="0" i="0" u="none" strike="noStrike" cap="none" spc="0" baseline="0">
          <a:solidFill>
            <a:srgbClr val="635C5B"/>
          </a:solidFill>
          <a:uFillTx/>
          <a:latin typeface="Gill Sans MT"/>
          <a:ea typeface="Gill Sans MT"/>
          <a:cs typeface="Gill Sans MT"/>
          <a:sym typeface="Gill Sans MT"/>
        </a:defRPr>
      </a:lvl4pPr>
      <a:lvl5pPr marL="588020" marR="0" indent="-155377" algn="l" defTabSz="192880" rtl="0" latinLnBrk="0">
        <a:lnSpc>
          <a:spcPct val="100000"/>
        </a:lnSpc>
        <a:spcBef>
          <a:spcPts val="500"/>
        </a:spcBef>
        <a:spcAft>
          <a:spcPts val="0"/>
        </a:spcAft>
        <a:buClrTx/>
        <a:buSzPct val="100000"/>
        <a:buFont typeface="Arial"/>
        <a:buChar char="»"/>
        <a:tabLst/>
        <a:defRPr sz="800" b="0" i="0" u="none" strike="noStrike" cap="none" spc="0" baseline="0">
          <a:solidFill>
            <a:srgbClr val="635C5B"/>
          </a:solidFill>
          <a:uFillTx/>
          <a:latin typeface="Gill Sans MT"/>
          <a:ea typeface="Gill Sans MT"/>
          <a:cs typeface="Gill Sans MT"/>
          <a:sym typeface="Gill Sans MT"/>
        </a:defRPr>
      </a:lvl5pPr>
      <a:lvl6pPr marL="1060846" marR="0" indent="-96441" algn="l" defTabSz="192880" rtl="0" latinLnBrk="0">
        <a:lnSpc>
          <a:spcPct val="100000"/>
        </a:lnSpc>
        <a:spcBef>
          <a:spcPts val="500"/>
        </a:spcBef>
        <a:spcAft>
          <a:spcPts val="0"/>
        </a:spcAft>
        <a:buClrTx/>
        <a:buSzPct val="100000"/>
        <a:buFont typeface="Arial"/>
        <a:buChar char="•"/>
        <a:tabLst/>
        <a:defRPr sz="800" b="0" i="0" u="none" strike="noStrike" cap="none" spc="0" baseline="0">
          <a:solidFill>
            <a:srgbClr val="635C5B"/>
          </a:solidFill>
          <a:uFillTx/>
          <a:latin typeface="Gill Sans MT"/>
          <a:ea typeface="Gill Sans MT"/>
          <a:cs typeface="Gill Sans MT"/>
          <a:sym typeface="Gill Sans MT"/>
        </a:defRPr>
      </a:lvl6pPr>
      <a:lvl7pPr marL="1253728" marR="0" indent="-96441" algn="l" defTabSz="192880" rtl="0" latinLnBrk="0">
        <a:lnSpc>
          <a:spcPct val="100000"/>
        </a:lnSpc>
        <a:spcBef>
          <a:spcPts val="500"/>
        </a:spcBef>
        <a:spcAft>
          <a:spcPts val="0"/>
        </a:spcAft>
        <a:buClrTx/>
        <a:buSzPct val="100000"/>
        <a:buFont typeface="Arial"/>
        <a:buChar char="•"/>
        <a:tabLst/>
        <a:defRPr sz="800" b="0" i="0" u="none" strike="noStrike" cap="none" spc="0" baseline="0">
          <a:solidFill>
            <a:srgbClr val="635C5B"/>
          </a:solidFill>
          <a:uFillTx/>
          <a:latin typeface="Gill Sans MT"/>
          <a:ea typeface="Gill Sans MT"/>
          <a:cs typeface="Gill Sans MT"/>
          <a:sym typeface="Gill Sans MT"/>
        </a:defRPr>
      </a:lvl7pPr>
      <a:lvl8pPr marL="1446609" marR="0" indent="-96441" algn="l" defTabSz="192880" rtl="0" latinLnBrk="0">
        <a:lnSpc>
          <a:spcPct val="100000"/>
        </a:lnSpc>
        <a:spcBef>
          <a:spcPts val="500"/>
        </a:spcBef>
        <a:spcAft>
          <a:spcPts val="0"/>
        </a:spcAft>
        <a:buClrTx/>
        <a:buSzPct val="100000"/>
        <a:buFont typeface="Arial"/>
        <a:buChar char="•"/>
        <a:tabLst/>
        <a:defRPr sz="800" b="0" i="0" u="none" strike="noStrike" cap="none" spc="0" baseline="0">
          <a:solidFill>
            <a:srgbClr val="635C5B"/>
          </a:solidFill>
          <a:uFillTx/>
          <a:latin typeface="Gill Sans MT"/>
          <a:ea typeface="Gill Sans MT"/>
          <a:cs typeface="Gill Sans MT"/>
          <a:sym typeface="Gill Sans MT"/>
        </a:defRPr>
      </a:lvl8pPr>
      <a:lvl9pPr marL="1639491" marR="0" indent="-96441" algn="l" defTabSz="192880" rtl="0" latinLnBrk="0">
        <a:lnSpc>
          <a:spcPct val="100000"/>
        </a:lnSpc>
        <a:spcBef>
          <a:spcPts val="500"/>
        </a:spcBef>
        <a:spcAft>
          <a:spcPts val="0"/>
        </a:spcAft>
        <a:buClrTx/>
        <a:buSzPct val="100000"/>
        <a:buFont typeface="Arial"/>
        <a:buChar char="•"/>
        <a:tabLst/>
        <a:defRPr sz="800" b="0" i="0" u="none" strike="noStrike" cap="none" spc="0" baseline="0">
          <a:solidFill>
            <a:srgbClr val="635C5B"/>
          </a:solidFill>
          <a:uFillTx/>
          <a:latin typeface="Gill Sans MT"/>
          <a:ea typeface="Gill Sans MT"/>
          <a:cs typeface="Gill Sans MT"/>
          <a:sym typeface="Gill Sans MT"/>
        </a:defRPr>
      </a:lvl9pPr>
    </p:bodyStyle>
    <p:otherStyle>
      <a:lvl1pPr marL="0" marR="0" indent="0" algn="r" defTabSz="457200" rtl="0" latinLnBrk="0">
        <a:lnSpc>
          <a:spcPct val="100000"/>
        </a:lnSpc>
        <a:spcBef>
          <a:spcPts val="0"/>
        </a:spcBef>
        <a:spcAft>
          <a:spcPts val="0"/>
        </a:spcAft>
        <a:buClrTx/>
        <a:buSzTx/>
        <a:buFontTx/>
        <a:buNone/>
        <a:tabLst/>
        <a:defRPr sz="200" b="0" i="0" u="none" strike="noStrike" cap="none" spc="0" baseline="0">
          <a:solidFill>
            <a:schemeClr val="tx1"/>
          </a:solidFill>
          <a:uFillTx/>
          <a:latin typeface="+mn-lt"/>
          <a:ea typeface="+mn-ea"/>
          <a:cs typeface="+mn-cs"/>
          <a:sym typeface="Gill Sans MT"/>
        </a:defRPr>
      </a:lvl1pPr>
      <a:lvl2pPr marL="0" marR="0" indent="457200" algn="r" defTabSz="457200" rtl="0" latinLnBrk="0">
        <a:lnSpc>
          <a:spcPct val="100000"/>
        </a:lnSpc>
        <a:spcBef>
          <a:spcPts val="0"/>
        </a:spcBef>
        <a:spcAft>
          <a:spcPts val="0"/>
        </a:spcAft>
        <a:buClrTx/>
        <a:buSzTx/>
        <a:buFontTx/>
        <a:buNone/>
        <a:tabLst/>
        <a:defRPr sz="200" b="0" i="0" u="none" strike="noStrike" cap="none" spc="0" baseline="0">
          <a:solidFill>
            <a:schemeClr val="tx1"/>
          </a:solidFill>
          <a:uFillTx/>
          <a:latin typeface="+mn-lt"/>
          <a:ea typeface="+mn-ea"/>
          <a:cs typeface="+mn-cs"/>
          <a:sym typeface="Gill Sans MT"/>
        </a:defRPr>
      </a:lvl2pPr>
      <a:lvl3pPr marL="0" marR="0" indent="914400" algn="r" defTabSz="457200" rtl="0" latinLnBrk="0">
        <a:lnSpc>
          <a:spcPct val="100000"/>
        </a:lnSpc>
        <a:spcBef>
          <a:spcPts val="0"/>
        </a:spcBef>
        <a:spcAft>
          <a:spcPts val="0"/>
        </a:spcAft>
        <a:buClrTx/>
        <a:buSzTx/>
        <a:buFontTx/>
        <a:buNone/>
        <a:tabLst/>
        <a:defRPr sz="200" b="0" i="0" u="none" strike="noStrike" cap="none" spc="0" baseline="0">
          <a:solidFill>
            <a:schemeClr val="tx1"/>
          </a:solidFill>
          <a:uFillTx/>
          <a:latin typeface="+mn-lt"/>
          <a:ea typeface="+mn-ea"/>
          <a:cs typeface="+mn-cs"/>
          <a:sym typeface="Gill Sans MT"/>
        </a:defRPr>
      </a:lvl3pPr>
      <a:lvl4pPr marL="0" marR="0" indent="1371600" algn="r" defTabSz="457200" rtl="0" latinLnBrk="0">
        <a:lnSpc>
          <a:spcPct val="100000"/>
        </a:lnSpc>
        <a:spcBef>
          <a:spcPts val="0"/>
        </a:spcBef>
        <a:spcAft>
          <a:spcPts val="0"/>
        </a:spcAft>
        <a:buClrTx/>
        <a:buSzTx/>
        <a:buFontTx/>
        <a:buNone/>
        <a:tabLst/>
        <a:defRPr sz="200" b="0" i="0" u="none" strike="noStrike" cap="none" spc="0" baseline="0">
          <a:solidFill>
            <a:schemeClr val="tx1"/>
          </a:solidFill>
          <a:uFillTx/>
          <a:latin typeface="+mn-lt"/>
          <a:ea typeface="+mn-ea"/>
          <a:cs typeface="+mn-cs"/>
          <a:sym typeface="Gill Sans MT"/>
        </a:defRPr>
      </a:lvl4pPr>
      <a:lvl5pPr marL="0" marR="0" indent="1828800" algn="r" defTabSz="457200" rtl="0" latinLnBrk="0">
        <a:lnSpc>
          <a:spcPct val="100000"/>
        </a:lnSpc>
        <a:spcBef>
          <a:spcPts val="0"/>
        </a:spcBef>
        <a:spcAft>
          <a:spcPts val="0"/>
        </a:spcAft>
        <a:buClrTx/>
        <a:buSzTx/>
        <a:buFontTx/>
        <a:buNone/>
        <a:tabLst/>
        <a:defRPr sz="200" b="0" i="0" u="none" strike="noStrike" cap="none" spc="0" baseline="0">
          <a:solidFill>
            <a:schemeClr val="tx1"/>
          </a:solidFill>
          <a:uFillTx/>
          <a:latin typeface="+mn-lt"/>
          <a:ea typeface="+mn-ea"/>
          <a:cs typeface="+mn-cs"/>
          <a:sym typeface="Gill Sans MT"/>
        </a:defRPr>
      </a:lvl5pPr>
      <a:lvl6pPr marL="0" marR="0" indent="2286000" algn="r" defTabSz="457200" rtl="0" latinLnBrk="0">
        <a:lnSpc>
          <a:spcPct val="100000"/>
        </a:lnSpc>
        <a:spcBef>
          <a:spcPts val="0"/>
        </a:spcBef>
        <a:spcAft>
          <a:spcPts val="0"/>
        </a:spcAft>
        <a:buClrTx/>
        <a:buSzTx/>
        <a:buFontTx/>
        <a:buNone/>
        <a:tabLst/>
        <a:defRPr sz="200" b="0" i="0" u="none" strike="noStrike" cap="none" spc="0" baseline="0">
          <a:solidFill>
            <a:schemeClr val="tx1"/>
          </a:solidFill>
          <a:uFillTx/>
          <a:latin typeface="+mn-lt"/>
          <a:ea typeface="+mn-ea"/>
          <a:cs typeface="+mn-cs"/>
          <a:sym typeface="Gill Sans MT"/>
        </a:defRPr>
      </a:lvl6pPr>
      <a:lvl7pPr marL="0" marR="0" indent="2743200" algn="r" defTabSz="457200" rtl="0" latinLnBrk="0">
        <a:lnSpc>
          <a:spcPct val="100000"/>
        </a:lnSpc>
        <a:spcBef>
          <a:spcPts val="0"/>
        </a:spcBef>
        <a:spcAft>
          <a:spcPts val="0"/>
        </a:spcAft>
        <a:buClrTx/>
        <a:buSzTx/>
        <a:buFontTx/>
        <a:buNone/>
        <a:tabLst/>
        <a:defRPr sz="200" b="0" i="0" u="none" strike="noStrike" cap="none" spc="0" baseline="0">
          <a:solidFill>
            <a:schemeClr val="tx1"/>
          </a:solidFill>
          <a:uFillTx/>
          <a:latin typeface="+mn-lt"/>
          <a:ea typeface="+mn-ea"/>
          <a:cs typeface="+mn-cs"/>
          <a:sym typeface="Gill Sans MT"/>
        </a:defRPr>
      </a:lvl7pPr>
      <a:lvl8pPr marL="0" marR="0" indent="3200400" algn="r" defTabSz="457200" rtl="0" latinLnBrk="0">
        <a:lnSpc>
          <a:spcPct val="100000"/>
        </a:lnSpc>
        <a:spcBef>
          <a:spcPts val="0"/>
        </a:spcBef>
        <a:spcAft>
          <a:spcPts val="0"/>
        </a:spcAft>
        <a:buClrTx/>
        <a:buSzTx/>
        <a:buFontTx/>
        <a:buNone/>
        <a:tabLst/>
        <a:defRPr sz="200" b="0" i="0" u="none" strike="noStrike" cap="none" spc="0" baseline="0">
          <a:solidFill>
            <a:schemeClr val="tx1"/>
          </a:solidFill>
          <a:uFillTx/>
          <a:latin typeface="+mn-lt"/>
          <a:ea typeface="+mn-ea"/>
          <a:cs typeface="+mn-cs"/>
          <a:sym typeface="Gill Sans MT"/>
        </a:defRPr>
      </a:lvl8pPr>
      <a:lvl9pPr marL="0" marR="0" indent="3657600" algn="r" defTabSz="457200" rtl="0" latinLnBrk="0">
        <a:lnSpc>
          <a:spcPct val="100000"/>
        </a:lnSpc>
        <a:spcBef>
          <a:spcPts val="0"/>
        </a:spcBef>
        <a:spcAft>
          <a:spcPts val="0"/>
        </a:spcAft>
        <a:buClrTx/>
        <a:buSzTx/>
        <a:buFontTx/>
        <a:buNone/>
        <a:tabLst/>
        <a:defRPr sz="200" b="0" i="0" u="none" strike="noStrike" cap="none" spc="0" baseline="0">
          <a:solidFill>
            <a:schemeClr val="tx1"/>
          </a:solidFill>
          <a:uFillTx/>
          <a:latin typeface="+mn-lt"/>
          <a:ea typeface="+mn-ea"/>
          <a:cs typeface="+mn-cs"/>
          <a:sym typeface="Gill Sans M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7.sv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svg"/><Relationship Id="rId7" Type="http://schemas.openxmlformats.org/officeDocument/2006/relationships/image" Target="../media/image14.svg"/><Relationship Id="rId2" Type="http://schemas.openxmlformats.org/officeDocument/2006/relationships/image" Target="../media/image9.png"/><Relationship Id="rId1" Type="http://schemas.openxmlformats.org/officeDocument/2006/relationships/slideLayout" Target="../slideLayouts/slideLayout3.xml"/><Relationship Id="rId6" Type="http://schemas.openxmlformats.org/officeDocument/2006/relationships/image" Target="../media/image13.png"/><Relationship Id="rId5" Type="http://schemas.openxmlformats.org/officeDocument/2006/relationships/image" Target="../media/image12.svg"/><Relationship Id="rId4" Type="http://schemas.openxmlformats.org/officeDocument/2006/relationships/image" Target="../media/image11.png"/><Relationship Id="rId9" Type="http://schemas.openxmlformats.org/officeDocument/2006/relationships/image" Target="../media/image16.svg"/></Relationships>
</file>

<file path=ppt/slides/_rels/slide5.xml.rels><?xml version="1.0" encoding="UTF-8" standalone="yes"?>
<Relationships xmlns="http://schemas.openxmlformats.org/package/2006/relationships"><Relationship Id="rId8" Type="http://schemas.openxmlformats.org/officeDocument/2006/relationships/image" Target="../media/image22.sv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notesSlide" Target="../notesSlides/notesSlide1.xml"/><Relationship Id="rId1" Type="http://schemas.openxmlformats.org/officeDocument/2006/relationships/slideLayout" Target="../slideLayouts/slideLayout3.xml"/><Relationship Id="rId6" Type="http://schemas.openxmlformats.org/officeDocument/2006/relationships/image" Target="../media/image20.svg"/><Relationship Id="rId5" Type="http://schemas.openxmlformats.org/officeDocument/2006/relationships/image" Target="../media/image19.png"/><Relationship Id="rId10" Type="http://schemas.openxmlformats.org/officeDocument/2006/relationships/image" Target="../media/image24.svg"/><Relationship Id="rId4" Type="http://schemas.openxmlformats.org/officeDocument/2006/relationships/image" Target="../media/image18.svg"/><Relationship Id="rId9" Type="http://schemas.openxmlformats.org/officeDocument/2006/relationships/image" Target="../media/image23.png"/></Relationships>
</file>

<file path=ppt/slides/_rels/slide6.xml.rels><?xml version="1.0" encoding="UTF-8" standalone="yes"?>
<Relationships xmlns="http://schemas.openxmlformats.org/package/2006/relationships"><Relationship Id="rId8" Type="http://schemas.openxmlformats.org/officeDocument/2006/relationships/image" Target="../media/image30.svg"/><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28.svg"/><Relationship Id="rId5" Type="http://schemas.openxmlformats.org/officeDocument/2006/relationships/image" Target="../media/image27.png"/><Relationship Id="rId10" Type="http://schemas.openxmlformats.org/officeDocument/2006/relationships/image" Target="../media/image32.svg"/><Relationship Id="rId4" Type="http://schemas.openxmlformats.org/officeDocument/2006/relationships/image" Target="../media/image26.svg"/><Relationship Id="rId9" Type="http://schemas.openxmlformats.org/officeDocument/2006/relationships/image" Target="../media/image31.png"/></Relationships>
</file>

<file path=ppt/slides/_rels/slide7.xml.rels><?xml version="1.0" encoding="UTF-8" standalone="yes"?>
<Relationships xmlns="http://schemas.openxmlformats.org/package/2006/relationships"><Relationship Id="rId8" Type="http://schemas.openxmlformats.org/officeDocument/2006/relationships/image" Target="../media/image38.svg"/><Relationship Id="rId3" Type="http://schemas.openxmlformats.org/officeDocument/2006/relationships/image" Target="../media/image33.png"/><Relationship Id="rId7" Type="http://schemas.openxmlformats.org/officeDocument/2006/relationships/image" Target="../media/image37.pn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36.svg"/><Relationship Id="rId5" Type="http://schemas.openxmlformats.org/officeDocument/2006/relationships/image" Target="../media/image35.png"/><Relationship Id="rId10" Type="http://schemas.openxmlformats.org/officeDocument/2006/relationships/image" Target="../media/image40.svg"/><Relationship Id="rId4" Type="http://schemas.openxmlformats.org/officeDocument/2006/relationships/image" Target="../media/image34.svg"/><Relationship Id="rId9" Type="http://schemas.openxmlformats.org/officeDocument/2006/relationships/image" Target="../media/image39.png"/></Relationships>
</file>

<file path=ppt/slides/_rels/slide8.xml.rels><?xml version="1.0" encoding="UTF-8" standalone="yes"?>
<Relationships xmlns="http://schemas.openxmlformats.org/package/2006/relationships"><Relationship Id="rId3" Type="http://schemas.openxmlformats.org/officeDocument/2006/relationships/hyperlink" Target="https://tecreview.tec.mx/estas-son-las-tendencias-de-recursos-humanos-en-2020/" TargetMode="External"/><Relationship Id="rId2" Type="http://schemas.openxmlformats.org/officeDocument/2006/relationships/hyperlink" Target="https://www.empleo.gob.mx/articulo/235/lo-que-debes-saber-sobre-las-prestaciones-laborales" TargetMode="External"/><Relationship Id="rId1" Type="http://schemas.openxmlformats.org/officeDocument/2006/relationships/slideLayout" Target="../slideLayouts/slideLayout3.xml"/><Relationship Id="rId5" Type="http://schemas.openxmlformats.org/officeDocument/2006/relationships/hyperlink" Target="http://www.scielo.org.mx/scielo.php?script=sci_arttext&amp;pid=S2007-07052015000300529" TargetMode="External"/><Relationship Id="rId4" Type="http://schemas.openxmlformats.org/officeDocument/2006/relationships/hyperlink" Target="https://archivos.juridicas.unam.mx/www/bjv/libros/1/139/43.pdf" TargetMode="Externa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9" name="Slide Number Placeholder 3"/>
          <p:cNvSpPr txBox="1">
            <a:spLocks noGrp="1"/>
          </p:cNvSpPr>
          <p:nvPr>
            <p:ph type="sldNum" sz="quarter" idx="2"/>
          </p:nvPr>
        </p:nvSpPr>
        <p:spPr>
          <a:xfrm>
            <a:off x="8864599" y="6549769"/>
            <a:ext cx="127001" cy="12700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1</a:t>
            </a:fld>
            <a:endParaRPr/>
          </a:p>
        </p:txBody>
      </p:sp>
      <p:grpSp>
        <p:nvGrpSpPr>
          <p:cNvPr id="322" name="Picture 6"/>
          <p:cNvGrpSpPr/>
          <p:nvPr/>
        </p:nvGrpSpPr>
        <p:grpSpPr>
          <a:xfrm>
            <a:off x="450436" y="568664"/>
            <a:ext cx="2140364" cy="925710"/>
            <a:chOff x="0" y="0"/>
            <a:chExt cx="2140363" cy="925708"/>
          </a:xfrm>
        </p:grpSpPr>
        <p:sp>
          <p:nvSpPr>
            <p:cNvPr id="320" name="Rectángulo"/>
            <p:cNvSpPr/>
            <p:nvPr/>
          </p:nvSpPr>
          <p:spPr>
            <a:xfrm>
              <a:off x="0" y="0"/>
              <a:ext cx="2140364" cy="925709"/>
            </a:xfrm>
            <a:prstGeom prst="rect">
              <a:avLst/>
            </a:prstGeom>
            <a:solidFill>
              <a:schemeClr val="accent2"/>
            </a:solidFill>
            <a:ln w="12700" cap="flat">
              <a:noFill/>
              <a:miter lim="400000"/>
            </a:ln>
            <a:effectLst/>
          </p:spPr>
          <p:txBody>
            <a:bodyPr wrap="square" lIns="45719" tIns="45719" rIns="45719" bIns="45719" numCol="1" anchor="ctr">
              <a:noAutofit/>
            </a:bodyPr>
            <a:lstStyle/>
            <a:p>
              <a:endParaRPr/>
            </a:p>
          </p:txBody>
        </p:sp>
        <p:pic>
          <p:nvPicPr>
            <p:cNvPr id="321" name="image5.png" descr="image5.png"/>
            <p:cNvPicPr>
              <a:picLocks noChangeAspect="1"/>
            </p:cNvPicPr>
            <p:nvPr/>
          </p:nvPicPr>
          <p:blipFill>
            <a:blip r:embed="rId2"/>
            <a:stretch>
              <a:fillRect/>
            </a:stretch>
          </p:blipFill>
          <p:spPr>
            <a:xfrm>
              <a:off x="0" y="0"/>
              <a:ext cx="2140364" cy="925709"/>
            </a:xfrm>
            <a:prstGeom prst="rect">
              <a:avLst/>
            </a:prstGeom>
            <a:ln w="12700" cap="flat">
              <a:noFill/>
              <a:miter lim="400000"/>
            </a:ln>
            <a:effectLst/>
          </p:spPr>
        </p:pic>
      </p:grpSp>
      <p:sp>
        <p:nvSpPr>
          <p:cNvPr id="323" name="Título 2"/>
          <p:cNvSpPr txBox="1">
            <a:spLocks noGrp="1"/>
          </p:cNvSpPr>
          <p:nvPr>
            <p:ph type="title"/>
          </p:nvPr>
        </p:nvSpPr>
        <p:spPr>
          <a:xfrm>
            <a:off x="685800" y="2133600"/>
            <a:ext cx="8020878" cy="1600200"/>
          </a:xfrm>
          <a:prstGeom prst="rect">
            <a:avLst/>
          </a:prstGeom>
        </p:spPr>
        <p:txBody>
          <a:bodyPr>
            <a:normAutofit/>
          </a:bodyPr>
          <a:lstStyle/>
          <a:p>
            <a:pPr algn="ctr">
              <a:defRPr sz="1400" b="1"/>
            </a:pPr>
            <a:r>
              <a:rPr lang="es-ES" sz="2000" dirty="0"/>
              <a:t>PRESTACIONES SUPERIORES A LA LEY</a:t>
            </a:r>
            <a:endParaRPr sz="2000" dirty="0"/>
          </a:p>
        </p:txBody>
      </p:sp>
      <p:pic>
        <p:nvPicPr>
          <p:cNvPr id="3" name="Gráfico 2" descr="Sala de juntas">
            <a:extLst>
              <a:ext uri="{FF2B5EF4-FFF2-40B4-BE49-F238E27FC236}">
                <a16:creationId xmlns:a16="http://schemas.microsoft.com/office/drawing/2014/main" id="{E6EDF3D5-2E5F-A241-AF52-BE35845E02F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394713" y="5244548"/>
            <a:ext cx="1172817" cy="1172817"/>
          </a:xfrm>
          <a:prstGeom prst="rect">
            <a:avLst/>
          </a:prstGeom>
        </p:spPr>
      </p:pic>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B3F9767F-A6FD-794F-9984-5393C4214C70}"/>
              </a:ext>
            </a:extLst>
          </p:cNvPr>
          <p:cNvSpPr>
            <a:spLocks noGrp="1"/>
          </p:cNvSpPr>
          <p:nvPr>
            <p:ph type="title"/>
          </p:nvPr>
        </p:nvSpPr>
        <p:spPr>
          <a:xfrm>
            <a:off x="686104" y="556591"/>
            <a:ext cx="7772401" cy="815011"/>
          </a:xfrm>
        </p:spPr>
        <p:txBody>
          <a:bodyPr>
            <a:normAutofit/>
          </a:bodyPr>
          <a:lstStyle/>
          <a:p>
            <a:r>
              <a:rPr lang="es-MX" sz="2400" b="1" dirty="0"/>
              <a:t>AGENDA</a:t>
            </a:r>
          </a:p>
        </p:txBody>
      </p:sp>
      <p:sp>
        <p:nvSpPr>
          <p:cNvPr id="4" name="Título 3">
            <a:extLst>
              <a:ext uri="{FF2B5EF4-FFF2-40B4-BE49-F238E27FC236}">
                <a16:creationId xmlns:a16="http://schemas.microsoft.com/office/drawing/2014/main" id="{8EA81C96-B4EA-D64F-A153-089D7AF8DBE1}"/>
              </a:ext>
            </a:extLst>
          </p:cNvPr>
          <p:cNvSpPr txBox="1">
            <a:spLocks noGrp="1"/>
          </p:cNvSpPr>
          <p:nvPr>
            <p:ph type="body" idx="1"/>
          </p:nvPr>
        </p:nvSpPr>
        <p:spPr>
          <a:xfrm>
            <a:off x="686105" y="649356"/>
            <a:ext cx="7772400" cy="5615609"/>
          </a:xfrm>
          <a:prstGeom prst="rect">
            <a:avLst/>
          </a:prstGeom>
          <a:solidFill>
            <a:schemeClr val="accent1"/>
          </a:solidFill>
        </p:spPr>
        <p:txBody>
          <a:bodyPr>
            <a:normAutofit fontScale="97500"/>
          </a:bodyPr>
          <a:lstStyle/>
          <a:p>
            <a:pPr marL="0" indent="0" defTabSz="190952">
              <a:buNone/>
              <a:defRPr sz="1979" b="1"/>
            </a:pPr>
            <a:br>
              <a:rPr dirty="0">
                <a:solidFill>
                  <a:srgbClr val="FFFFFF"/>
                </a:solidFill>
              </a:rPr>
            </a:br>
            <a:endParaRPr lang="es-ES" dirty="0">
              <a:solidFill>
                <a:srgbClr val="FFFFFF"/>
              </a:solidFill>
            </a:endParaRPr>
          </a:p>
          <a:p>
            <a:pPr marL="191542" lvl="1" indent="0" defTabSz="190952">
              <a:buNone/>
              <a:defRPr sz="1979" b="1"/>
            </a:pPr>
            <a:r>
              <a:rPr lang="es-MX" dirty="0">
                <a:solidFill>
                  <a:srgbClr val="FFFFFF"/>
                </a:solidFill>
              </a:rPr>
              <a:t>ÍNDICE</a:t>
            </a:r>
            <a:endParaRPr lang="es-MX" sz="1200" dirty="0">
              <a:solidFill>
                <a:srgbClr val="FFFFFF"/>
              </a:solidFill>
            </a:endParaRPr>
          </a:p>
          <a:p>
            <a:pPr marL="490910" lvl="4" indent="0" defTabSz="190952">
              <a:buNone/>
              <a:defRPr sz="1979" b="1"/>
            </a:pPr>
            <a:br>
              <a:rPr b="0" dirty="0">
                <a:solidFill>
                  <a:srgbClr val="FFFFFF"/>
                </a:solidFill>
              </a:rPr>
            </a:br>
            <a:r>
              <a:rPr lang="es-ES" b="0" dirty="0">
                <a:solidFill>
                  <a:srgbClr val="FFFFFF"/>
                </a:solidFill>
              </a:rPr>
              <a:t>1</a:t>
            </a:r>
            <a:r>
              <a:rPr b="0" dirty="0">
                <a:solidFill>
                  <a:srgbClr val="FFFFFF"/>
                </a:solidFill>
              </a:rPr>
              <a:t>. </a:t>
            </a:r>
            <a:r>
              <a:rPr lang="es-ES" dirty="0">
                <a:solidFill>
                  <a:srgbClr val="FFFFFF"/>
                </a:solidFill>
              </a:rPr>
              <a:t>Definición y objetivos de las prestaciones superiores a la ley.</a:t>
            </a:r>
          </a:p>
          <a:p>
            <a:pPr marL="490910" lvl="4" indent="0" defTabSz="190952">
              <a:buNone/>
              <a:defRPr sz="1979" b="1"/>
            </a:pPr>
            <a:endParaRPr lang="es-ES" b="0" dirty="0">
              <a:solidFill>
                <a:srgbClr val="FFFFFF"/>
              </a:solidFill>
            </a:endParaRPr>
          </a:p>
          <a:p>
            <a:pPr marL="490910" lvl="4" indent="0" defTabSz="190952">
              <a:buNone/>
              <a:defRPr sz="1979" b="1"/>
            </a:pPr>
            <a:r>
              <a:rPr lang="es-ES" dirty="0">
                <a:solidFill>
                  <a:srgbClr val="FFFFFF"/>
                </a:solidFill>
              </a:rPr>
              <a:t>2. Ideas para implementar prestaciones superiores.</a:t>
            </a:r>
          </a:p>
          <a:p>
            <a:pPr marL="490910" lvl="4" indent="0" defTabSz="190952">
              <a:buNone/>
              <a:defRPr sz="1979" b="1"/>
            </a:pPr>
            <a:endParaRPr lang="es-ES" dirty="0">
              <a:solidFill>
                <a:srgbClr val="FFFFFF"/>
              </a:solidFill>
            </a:endParaRPr>
          </a:p>
          <a:p>
            <a:pPr marL="490910" lvl="4" indent="0" defTabSz="190952">
              <a:buNone/>
              <a:defRPr sz="1979" b="1"/>
            </a:pPr>
            <a:r>
              <a:rPr lang="es-ES" dirty="0">
                <a:solidFill>
                  <a:srgbClr val="FFFFFF"/>
                </a:solidFill>
              </a:rPr>
              <a:t>3. Bibliografía complementaria.</a:t>
            </a:r>
          </a:p>
          <a:p>
            <a:pPr marL="490910" lvl="4" indent="0" defTabSz="190952">
              <a:buNone/>
              <a:defRPr sz="1979" b="1"/>
            </a:pPr>
            <a:br>
              <a:rPr b="0" dirty="0">
                <a:solidFill>
                  <a:srgbClr val="FFFFFF"/>
                </a:solidFill>
              </a:rPr>
            </a:br>
            <a:endParaRPr b="0" dirty="0">
              <a:solidFill>
                <a:srgbClr val="FFFFFF"/>
              </a:solidFill>
            </a:endParaRPr>
          </a:p>
        </p:txBody>
      </p:sp>
    </p:spTree>
    <p:extLst>
      <p:ext uri="{BB962C8B-B14F-4D97-AF65-F5344CB8AC3E}">
        <p14:creationId xmlns:p14="http://schemas.microsoft.com/office/powerpoint/2010/main" val="2960154903"/>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texto 1">
            <a:extLst>
              <a:ext uri="{FF2B5EF4-FFF2-40B4-BE49-F238E27FC236}">
                <a16:creationId xmlns:a16="http://schemas.microsoft.com/office/drawing/2014/main" id="{0288106F-4EC7-B54B-B680-EB6C89194621}"/>
              </a:ext>
            </a:extLst>
          </p:cNvPr>
          <p:cNvSpPr>
            <a:spLocks noGrp="1"/>
          </p:cNvSpPr>
          <p:nvPr>
            <p:ph type="body" idx="1"/>
          </p:nvPr>
        </p:nvSpPr>
        <p:spPr>
          <a:xfrm>
            <a:off x="4214357" y="2674782"/>
            <a:ext cx="3853197" cy="3847697"/>
          </a:xfrm>
        </p:spPr>
        <p:txBody>
          <a:bodyPr>
            <a:normAutofit/>
          </a:bodyPr>
          <a:lstStyle/>
          <a:p>
            <a:endParaRPr lang="es-ES_tradnl" sz="1600" dirty="0"/>
          </a:p>
          <a:p>
            <a:pPr marL="0" indent="0" algn="just">
              <a:buNone/>
            </a:pPr>
            <a:r>
              <a:rPr lang="es-ES_tradnl" sz="1600" b="1" dirty="0"/>
              <a:t>Objetivos de su implementación:</a:t>
            </a:r>
          </a:p>
          <a:p>
            <a:pPr marL="0" indent="0" algn="just">
              <a:buNone/>
            </a:pPr>
            <a:endParaRPr lang="es-ES_tradnl" sz="1600" dirty="0"/>
          </a:p>
          <a:p>
            <a:pPr lvl="1" algn="just"/>
            <a:r>
              <a:rPr lang="es-ES_tradnl" sz="1600" dirty="0"/>
              <a:t>Incentivar o motivar al personal.</a:t>
            </a:r>
          </a:p>
          <a:p>
            <a:pPr lvl="1" algn="just"/>
            <a:r>
              <a:rPr lang="es-ES_tradnl" sz="1600" dirty="0"/>
              <a:t>Asegurar la competitividad en el mercado (ser un lugar en el que se aspire trabajar).</a:t>
            </a:r>
          </a:p>
          <a:p>
            <a:pPr lvl="1" algn="just"/>
            <a:r>
              <a:rPr lang="es-ES_tradnl" sz="1600" dirty="0"/>
              <a:t>Mejorar el compromiso y productividad de los y las colaboradores/ as.</a:t>
            </a:r>
          </a:p>
          <a:p>
            <a:pPr lvl="1" algn="just"/>
            <a:r>
              <a:rPr lang="es-ES_tradnl" sz="1600" dirty="0"/>
              <a:t>Garantizar un buen clima laboral. </a:t>
            </a:r>
          </a:p>
          <a:p>
            <a:pPr lvl="1" algn="just"/>
            <a:r>
              <a:rPr lang="es-ES_tradnl" sz="1600" dirty="0"/>
              <a:t>Disminuir la rotación.</a:t>
            </a:r>
          </a:p>
          <a:p>
            <a:pPr lvl="1" algn="just"/>
            <a:endParaRPr lang="es-ES_tradnl" sz="1600" dirty="0"/>
          </a:p>
          <a:p>
            <a:pPr lvl="1"/>
            <a:endParaRPr lang="es-ES_tradnl" sz="1400" dirty="0"/>
          </a:p>
          <a:p>
            <a:pPr lvl="1"/>
            <a:endParaRPr lang="es-MX" sz="700" dirty="0"/>
          </a:p>
        </p:txBody>
      </p:sp>
      <p:sp>
        <p:nvSpPr>
          <p:cNvPr id="3" name="Título 2">
            <a:extLst>
              <a:ext uri="{FF2B5EF4-FFF2-40B4-BE49-F238E27FC236}">
                <a16:creationId xmlns:a16="http://schemas.microsoft.com/office/drawing/2014/main" id="{BCB4403C-9C20-ED4B-9D1C-8490885B21AD}"/>
              </a:ext>
            </a:extLst>
          </p:cNvPr>
          <p:cNvSpPr>
            <a:spLocks noGrp="1"/>
          </p:cNvSpPr>
          <p:nvPr>
            <p:ph type="title"/>
          </p:nvPr>
        </p:nvSpPr>
        <p:spPr/>
        <p:txBody>
          <a:bodyPr>
            <a:noAutofit/>
          </a:bodyPr>
          <a:lstStyle/>
          <a:p>
            <a:r>
              <a:rPr lang="es-MX" sz="2000" b="1" dirty="0"/>
              <a:t>1. DEFINICIÓN Y OBJETIVOS</a:t>
            </a:r>
          </a:p>
        </p:txBody>
      </p:sp>
      <p:sp>
        <p:nvSpPr>
          <p:cNvPr id="4" name="Rectángulo 3">
            <a:extLst>
              <a:ext uri="{FF2B5EF4-FFF2-40B4-BE49-F238E27FC236}">
                <a16:creationId xmlns:a16="http://schemas.microsoft.com/office/drawing/2014/main" id="{56769899-2BDD-994C-890D-9D6C1DBD33C1}"/>
              </a:ext>
            </a:extLst>
          </p:cNvPr>
          <p:cNvSpPr/>
          <p:nvPr/>
        </p:nvSpPr>
        <p:spPr>
          <a:xfrm>
            <a:off x="686104" y="1597677"/>
            <a:ext cx="7772401" cy="830997"/>
          </a:xfrm>
          <a:prstGeom prst="rect">
            <a:avLst/>
          </a:prstGeom>
          <a:solidFill>
            <a:schemeClr val="accent1"/>
          </a:solidFill>
        </p:spPr>
        <p:txBody>
          <a:bodyPr wrap="square">
            <a:spAutoFit/>
          </a:bodyPr>
          <a:lstStyle/>
          <a:p>
            <a:pPr algn="just"/>
            <a:r>
              <a:rPr lang="es-MX" sz="1600" dirty="0">
                <a:solidFill>
                  <a:srgbClr val="FFFFFF"/>
                </a:solidFill>
              </a:rPr>
              <a:t>Las </a:t>
            </a:r>
            <a:r>
              <a:rPr lang="es-MX" sz="1600" b="1" dirty="0">
                <a:solidFill>
                  <a:srgbClr val="FFFFFF"/>
                </a:solidFill>
              </a:rPr>
              <a:t>prestaciones superiores a la ley </a:t>
            </a:r>
            <a:r>
              <a:rPr lang="es-MX" sz="1600" dirty="0">
                <a:solidFill>
                  <a:srgbClr val="FFFFFF"/>
                </a:solidFill>
              </a:rPr>
              <a:t>son todos aquellos beneficios que se le otorgan al empleado como compleento al sueldo y que an más allá de las obligaciones mínimas establecidas en la Ley Federal del Trabajo.</a:t>
            </a:r>
          </a:p>
        </p:txBody>
      </p:sp>
      <p:pic>
        <p:nvPicPr>
          <p:cNvPr id="5" name="Imagen 4">
            <a:extLst>
              <a:ext uri="{FF2B5EF4-FFF2-40B4-BE49-F238E27FC236}">
                <a16:creationId xmlns:a16="http://schemas.microsoft.com/office/drawing/2014/main" id="{6C079FEA-B8D4-8246-8804-4A78BF6A68E3}"/>
              </a:ext>
            </a:extLst>
          </p:cNvPr>
          <p:cNvPicPr>
            <a:picLocks noChangeAspect="1"/>
          </p:cNvPicPr>
          <p:nvPr/>
        </p:nvPicPr>
        <p:blipFill>
          <a:blip r:embed="rId2"/>
          <a:stretch>
            <a:fillRect/>
          </a:stretch>
        </p:blipFill>
        <p:spPr>
          <a:xfrm>
            <a:off x="684460" y="2094198"/>
            <a:ext cx="3228955" cy="4428281"/>
          </a:xfrm>
          <a:prstGeom prst="rect">
            <a:avLst/>
          </a:prstGeom>
        </p:spPr>
      </p:pic>
    </p:spTree>
    <p:extLst>
      <p:ext uri="{BB962C8B-B14F-4D97-AF65-F5344CB8AC3E}">
        <p14:creationId xmlns:p14="http://schemas.microsoft.com/office/powerpoint/2010/main" val="2187830876"/>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texto 1">
            <a:extLst>
              <a:ext uri="{FF2B5EF4-FFF2-40B4-BE49-F238E27FC236}">
                <a16:creationId xmlns:a16="http://schemas.microsoft.com/office/drawing/2014/main" id="{1B67B8DF-34AE-6F4E-AE73-BE5D8D1D0E60}"/>
              </a:ext>
            </a:extLst>
          </p:cNvPr>
          <p:cNvSpPr>
            <a:spLocks noGrp="1"/>
          </p:cNvSpPr>
          <p:nvPr>
            <p:ph type="body" idx="1"/>
          </p:nvPr>
        </p:nvSpPr>
        <p:spPr>
          <a:xfrm>
            <a:off x="1731696" y="1335187"/>
            <a:ext cx="6726504" cy="4855220"/>
          </a:xfrm>
        </p:spPr>
        <p:txBody>
          <a:bodyPr>
            <a:normAutofit fontScale="92500" lnSpcReduction="10000"/>
          </a:bodyPr>
          <a:lstStyle/>
          <a:p>
            <a:pPr marL="0" lvl="0" indent="0">
              <a:buNone/>
            </a:pPr>
            <a:r>
              <a:rPr lang="es-ES_tradnl" sz="1600" b="1" dirty="0">
                <a:solidFill>
                  <a:schemeClr val="accent1"/>
                </a:solidFill>
              </a:rPr>
              <a:t>Vales de despensa:</a:t>
            </a:r>
            <a:endParaRPr lang="es-MX" sz="1600" dirty="0">
              <a:solidFill>
                <a:schemeClr val="accent1"/>
              </a:solidFill>
            </a:endParaRPr>
          </a:p>
          <a:p>
            <a:pPr marL="0" indent="0">
              <a:buNone/>
            </a:pPr>
            <a:r>
              <a:rPr lang="es-ES_tradnl" sz="1600" dirty="0"/>
              <a:t>El apoyo en despensa se hace a través de monederos electrónicos canjeables en la mayoría de los establecimientos nacionales, aumenta el poder adquisitivo de los trabajadores </a:t>
            </a:r>
            <a:r>
              <a:rPr lang="es-ES" sz="1600" dirty="0"/>
              <a:t>además de no formar parte de la carga fiscal propia de la nómina.</a:t>
            </a:r>
          </a:p>
          <a:p>
            <a:pPr marL="0" indent="0">
              <a:buNone/>
            </a:pPr>
            <a:endParaRPr lang="es-MX" sz="1600" dirty="0">
              <a:solidFill>
                <a:schemeClr val="accent1"/>
              </a:solidFill>
            </a:endParaRPr>
          </a:p>
          <a:p>
            <a:pPr marL="0" indent="0">
              <a:buNone/>
            </a:pPr>
            <a:r>
              <a:rPr lang="es-ES_tradnl" sz="1600" b="1" dirty="0">
                <a:solidFill>
                  <a:schemeClr val="accent1"/>
                </a:solidFill>
              </a:rPr>
              <a:t>Ayuda de transporte:</a:t>
            </a:r>
            <a:endParaRPr lang="es-MX" sz="1600" dirty="0">
              <a:solidFill>
                <a:schemeClr val="accent1"/>
              </a:solidFill>
            </a:endParaRPr>
          </a:p>
          <a:p>
            <a:pPr marL="0" indent="0">
              <a:buNone/>
            </a:pPr>
            <a:r>
              <a:rPr lang="es-ES" sz="1600" dirty="0"/>
              <a:t>Puede integrarse en efectivo, como cuota diaria, gratificación junto al salario mensual o quincenal, como tickets, vales de gasolina, en tarjeta de transportes públicos o brindando transporte privado asignando rutas y puntos de reunión. </a:t>
            </a:r>
          </a:p>
          <a:p>
            <a:endParaRPr lang="es-ES" sz="1600" dirty="0"/>
          </a:p>
          <a:p>
            <a:pPr marL="0" indent="0">
              <a:buNone/>
            </a:pPr>
            <a:r>
              <a:rPr lang="es-ES_tradnl" sz="1600" b="1" dirty="0">
                <a:solidFill>
                  <a:schemeClr val="accent1"/>
                </a:solidFill>
              </a:rPr>
              <a:t>Ayuda escolar:</a:t>
            </a:r>
            <a:endParaRPr lang="es-MX" sz="1600" dirty="0">
              <a:solidFill>
                <a:schemeClr val="accent1"/>
              </a:solidFill>
            </a:endParaRPr>
          </a:p>
          <a:p>
            <a:pPr marL="0" indent="0">
              <a:buNone/>
            </a:pPr>
            <a:r>
              <a:rPr lang="es-ES_tradnl" sz="1600" dirty="0"/>
              <a:t>Las becas educacionales para los trabajadores o para los hijos, son otra prestación que puede elevar el nivel de vida del personal y sus familias. Otorgar un porcentaje de ayuda fijo al que todos puedan acceder, da la posibilidad de deducir el gasto invertido.</a:t>
            </a:r>
          </a:p>
          <a:p>
            <a:endParaRPr lang="es-MX" sz="1600" dirty="0"/>
          </a:p>
          <a:p>
            <a:pPr marL="0" lvl="0" indent="0">
              <a:buNone/>
            </a:pPr>
            <a:r>
              <a:rPr lang="es-ES_tradnl" sz="1600" b="1" dirty="0">
                <a:solidFill>
                  <a:schemeClr val="accent1"/>
                </a:solidFill>
              </a:rPr>
              <a:t>Fondo de ahorro:</a:t>
            </a:r>
            <a:endParaRPr lang="es-MX" sz="1600" dirty="0">
              <a:solidFill>
                <a:schemeClr val="accent1"/>
              </a:solidFill>
            </a:endParaRPr>
          </a:p>
          <a:p>
            <a:pPr marL="0" indent="0">
              <a:buNone/>
            </a:pPr>
            <a:r>
              <a:rPr lang="es-ES_tradnl" sz="1600" dirty="0"/>
              <a:t>Permite a los y las trabajadores/as ahorrar y obtener un rendimiento anual atractivo por sus aportaciones. Las contribuciones pueden realizarse a través de descuentos de nómina que no superen el 13% de los ingresos. </a:t>
            </a:r>
            <a:r>
              <a:rPr lang="es-ES" sz="1600" dirty="0"/>
              <a:t>Las contribuciones como patrón, sólo son deducibles si el monto aportado es igual al de los trabajadores.</a:t>
            </a:r>
          </a:p>
          <a:p>
            <a:pPr marL="0" indent="0">
              <a:buNone/>
            </a:pPr>
            <a:endParaRPr lang="es-MX" sz="1600" dirty="0"/>
          </a:p>
          <a:p>
            <a:endParaRPr lang="es-MX" dirty="0"/>
          </a:p>
        </p:txBody>
      </p:sp>
      <p:sp>
        <p:nvSpPr>
          <p:cNvPr id="3" name="Título 2">
            <a:extLst>
              <a:ext uri="{FF2B5EF4-FFF2-40B4-BE49-F238E27FC236}">
                <a16:creationId xmlns:a16="http://schemas.microsoft.com/office/drawing/2014/main" id="{1600AEF9-F9B1-4143-BDDA-27E6CC7103FD}"/>
              </a:ext>
            </a:extLst>
          </p:cNvPr>
          <p:cNvSpPr>
            <a:spLocks noGrp="1"/>
          </p:cNvSpPr>
          <p:nvPr>
            <p:ph type="title"/>
          </p:nvPr>
        </p:nvSpPr>
        <p:spPr>
          <a:xfrm>
            <a:off x="685799" y="705088"/>
            <a:ext cx="7772401" cy="274050"/>
          </a:xfrm>
        </p:spPr>
        <p:txBody>
          <a:bodyPr>
            <a:noAutofit/>
          </a:bodyPr>
          <a:lstStyle/>
          <a:p>
            <a:r>
              <a:rPr lang="es-MX" sz="2000" b="1" dirty="0"/>
              <a:t>2. IDEAS DE PRESTACIONES SUPERIORES A LAS DE LEY </a:t>
            </a:r>
          </a:p>
        </p:txBody>
      </p:sp>
      <p:pic>
        <p:nvPicPr>
          <p:cNvPr id="5" name="Gráfico 4" descr="Frutero">
            <a:extLst>
              <a:ext uri="{FF2B5EF4-FFF2-40B4-BE49-F238E27FC236}">
                <a16:creationId xmlns:a16="http://schemas.microsoft.com/office/drawing/2014/main" id="{3A617D9B-C7FD-9549-B962-5D16A50923DA}"/>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14855" y="1253359"/>
            <a:ext cx="914400" cy="914400"/>
          </a:xfrm>
          <a:prstGeom prst="rect">
            <a:avLst/>
          </a:prstGeom>
        </p:spPr>
      </p:pic>
      <p:pic>
        <p:nvPicPr>
          <p:cNvPr id="7" name="Gráfico 6" descr="Bus">
            <a:extLst>
              <a:ext uri="{FF2B5EF4-FFF2-40B4-BE49-F238E27FC236}">
                <a16:creationId xmlns:a16="http://schemas.microsoft.com/office/drawing/2014/main" id="{7CE8B2A1-1A02-4740-BBC5-E65E12AF1510}"/>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14855" y="2514600"/>
            <a:ext cx="914400" cy="914400"/>
          </a:xfrm>
          <a:prstGeom prst="rect">
            <a:avLst/>
          </a:prstGeom>
        </p:spPr>
      </p:pic>
      <p:pic>
        <p:nvPicPr>
          <p:cNvPr id="9" name="Gráfico 8" descr="Birrete">
            <a:extLst>
              <a:ext uri="{FF2B5EF4-FFF2-40B4-BE49-F238E27FC236}">
                <a16:creationId xmlns:a16="http://schemas.microsoft.com/office/drawing/2014/main" id="{CF84FCCF-671B-E742-BC53-57E4B5E9F60A}"/>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14855" y="3633950"/>
            <a:ext cx="914400" cy="914400"/>
          </a:xfrm>
          <a:prstGeom prst="rect">
            <a:avLst/>
          </a:prstGeom>
        </p:spPr>
      </p:pic>
      <p:pic>
        <p:nvPicPr>
          <p:cNvPr id="11" name="Gráfico 10" descr="Alcancía">
            <a:extLst>
              <a:ext uri="{FF2B5EF4-FFF2-40B4-BE49-F238E27FC236}">
                <a16:creationId xmlns:a16="http://schemas.microsoft.com/office/drawing/2014/main" id="{DF9CB156-0067-9145-BE5C-AABD71AB4835}"/>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614855" y="5060731"/>
            <a:ext cx="914400" cy="914400"/>
          </a:xfrm>
          <a:prstGeom prst="rect">
            <a:avLst/>
          </a:prstGeom>
        </p:spPr>
      </p:pic>
    </p:spTree>
    <p:extLst>
      <p:ext uri="{BB962C8B-B14F-4D97-AF65-F5344CB8AC3E}">
        <p14:creationId xmlns:p14="http://schemas.microsoft.com/office/powerpoint/2010/main" val="1644644582"/>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texto 1">
            <a:extLst>
              <a:ext uri="{FF2B5EF4-FFF2-40B4-BE49-F238E27FC236}">
                <a16:creationId xmlns:a16="http://schemas.microsoft.com/office/drawing/2014/main" id="{1B67B8DF-34AE-6F4E-AE73-BE5D8D1D0E60}"/>
              </a:ext>
            </a:extLst>
          </p:cNvPr>
          <p:cNvSpPr>
            <a:spLocks noGrp="1"/>
          </p:cNvSpPr>
          <p:nvPr>
            <p:ph type="body" idx="1"/>
          </p:nvPr>
        </p:nvSpPr>
        <p:spPr>
          <a:xfrm>
            <a:off x="1731696" y="1335187"/>
            <a:ext cx="6726504" cy="4855220"/>
          </a:xfrm>
        </p:spPr>
        <p:txBody>
          <a:bodyPr>
            <a:normAutofit fontScale="92500" lnSpcReduction="10000"/>
          </a:bodyPr>
          <a:lstStyle/>
          <a:p>
            <a:pPr marL="0" lvl="0" indent="0" algn="just">
              <a:buNone/>
            </a:pPr>
            <a:r>
              <a:rPr lang="es-ES_tradnl" sz="1600" b="1" dirty="0">
                <a:solidFill>
                  <a:schemeClr val="accent1"/>
                </a:solidFill>
              </a:rPr>
              <a:t>Seguros de vida: </a:t>
            </a:r>
            <a:endParaRPr lang="es-MX" sz="1600" dirty="0">
              <a:solidFill>
                <a:schemeClr val="accent1"/>
              </a:solidFill>
            </a:endParaRPr>
          </a:p>
          <a:p>
            <a:pPr marL="0" indent="0" algn="just">
              <a:buNone/>
            </a:pPr>
            <a:r>
              <a:rPr lang="es-ES_tradnl" sz="1600" dirty="0"/>
              <a:t>Da seguridad a los y las colaboradores/ as por el apoyo a sus seres queridos en caso de fallecimiento . Es un seguro accesible, deducible de ISR que se contrata de forma colectiva y las coberturas pueden variar incluyendo apoyo en gastos funerarios, protección por invalidez, etc.</a:t>
            </a:r>
          </a:p>
          <a:p>
            <a:pPr marL="0" indent="0" algn="just">
              <a:buNone/>
            </a:pPr>
            <a:endParaRPr lang="es-MX" sz="1600" dirty="0">
              <a:solidFill>
                <a:schemeClr val="accent1"/>
              </a:solidFill>
            </a:endParaRPr>
          </a:p>
          <a:p>
            <a:pPr marL="0" indent="0" algn="just">
              <a:buNone/>
            </a:pPr>
            <a:r>
              <a:rPr lang="es-ES" sz="1600" b="1" dirty="0">
                <a:solidFill>
                  <a:schemeClr val="accent1"/>
                </a:solidFill>
              </a:rPr>
              <a:t>Seguros de gastos médicos:</a:t>
            </a:r>
            <a:endParaRPr lang="es-MX" sz="1600" dirty="0">
              <a:solidFill>
                <a:schemeClr val="accent1"/>
              </a:solidFill>
            </a:endParaRPr>
          </a:p>
          <a:p>
            <a:pPr marL="0" indent="0" algn="just">
              <a:buNone/>
            </a:pPr>
            <a:r>
              <a:rPr lang="es-ES" sz="1600" dirty="0"/>
              <a:t>Hay seguros personales, familiares, de gastos médicos mayores o menores y con diversas coberturas. Es un beneficio que mejora la calidad de vida de los y las trabajadores/ as, al permitirles el acceso a una atención médica privada. </a:t>
            </a:r>
          </a:p>
          <a:p>
            <a:pPr algn="just"/>
            <a:endParaRPr lang="es-ES" sz="1600" dirty="0"/>
          </a:p>
          <a:p>
            <a:pPr marL="0" indent="0" algn="just">
              <a:buNone/>
            </a:pPr>
            <a:r>
              <a:rPr lang="es-ES" sz="1600" b="1" dirty="0">
                <a:solidFill>
                  <a:schemeClr val="accent1"/>
                </a:solidFill>
              </a:rPr>
              <a:t>Bonos de puntualidad y asistencia:</a:t>
            </a:r>
            <a:endParaRPr lang="es-MX" sz="1600" dirty="0">
              <a:solidFill>
                <a:schemeClr val="accent1"/>
              </a:solidFill>
            </a:endParaRPr>
          </a:p>
          <a:p>
            <a:pPr marL="0" indent="0" algn="just">
              <a:buNone/>
            </a:pPr>
            <a:r>
              <a:rPr lang="es-MX" sz="1600" dirty="0"/>
              <a:t>El objetivo es reducir el ausentismo e incentivar la puntualidad entre los y las colaboraodres/as. Es una prestación gravable pero 100% deducible de impuestos y no se integran al salario base mientras no superen el 10% del mismo.</a:t>
            </a:r>
          </a:p>
          <a:p>
            <a:pPr marL="0" indent="0" algn="just">
              <a:buNone/>
            </a:pPr>
            <a:endParaRPr lang="es-MX" sz="1600" dirty="0"/>
          </a:p>
          <a:p>
            <a:pPr marL="0" lvl="0" indent="0" algn="just">
              <a:buNone/>
            </a:pPr>
            <a:r>
              <a:rPr lang="es-ES" sz="1600" b="1" dirty="0">
                <a:solidFill>
                  <a:schemeClr val="accent1"/>
                </a:solidFill>
              </a:rPr>
              <a:t>Más vacaciones:</a:t>
            </a:r>
            <a:endParaRPr lang="es-MX" sz="1600" dirty="0">
              <a:solidFill>
                <a:schemeClr val="accent1"/>
              </a:solidFill>
            </a:endParaRPr>
          </a:p>
          <a:p>
            <a:pPr marL="0" indent="0" algn="just">
              <a:buNone/>
            </a:pPr>
            <a:r>
              <a:rPr lang="es-MX" sz="1600" dirty="0"/>
              <a:t>El tiempo de descanso además de ser muy valorado por el personal, ayuda a recuperarse del estrés laboral y a una mayor productividad. Otorgar más vacaciones que las estipuladas en la ley es una prestación atractiva y redituable.</a:t>
            </a:r>
          </a:p>
          <a:p>
            <a:pPr algn="just"/>
            <a:endParaRPr lang="es-MX" dirty="0"/>
          </a:p>
        </p:txBody>
      </p:sp>
      <p:sp>
        <p:nvSpPr>
          <p:cNvPr id="3" name="Título 2">
            <a:extLst>
              <a:ext uri="{FF2B5EF4-FFF2-40B4-BE49-F238E27FC236}">
                <a16:creationId xmlns:a16="http://schemas.microsoft.com/office/drawing/2014/main" id="{1600AEF9-F9B1-4143-BDDA-27E6CC7103FD}"/>
              </a:ext>
            </a:extLst>
          </p:cNvPr>
          <p:cNvSpPr>
            <a:spLocks noGrp="1"/>
          </p:cNvSpPr>
          <p:nvPr>
            <p:ph type="title"/>
          </p:nvPr>
        </p:nvSpPr>
        <p:spPr>
          <a:xfrm>
            <a:off x="685799" y="705088"/>
            <a:ext cx="7772401" cy="274050"/>
          </a:xfrm>
        </p:spPr>
        <p:txBody>
          <a:bodyPr>
            <a:noAutofit/>
          </a:bodyPr>
          <a:lstStyle/>
          <a:p>
            <a:r>
              <a:rPr lang="es-MX" sz="2000" b="1" dirty="0"/>
              <a:t>IDEAS DE PRESTACIONES SUPERIORES A LAS DE LEY </a:t>
            </a:r>
          </a:p>
        </p:txBody>
      </p:sp>
      <p:pic>
        <p:nvPicPr>
          <p:cNvPr id="15" name="Gráfico 14" descr="Lápida">
            <a:extLst>
              <a:ext uri="{FF2B5EF4-FFF2-40B4-BE49-F238E27FC236}">
                <a16:creationId xmlns:a16="http://schemas.microsoft.com/office/drawing/2014/main" id="{96AA9BA5-3251-8945-BF31-538F08CEB1A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14855" y="1289669"/>
            <a:ext cx="914400" cy="914400"/>
          </a:xfrm>
          <a:prstGeom prst="rect">
            <a:avLst/>
          </a:prstGeom>
        </p:spPr>
      </p:pic>
      <p:pic>
        <p:nvPicPr>
          <p:cNvPr id="17" name="Gráfico 16" descr="Médicos">
            <a:extLst>
              <a:ext uri="{FF2B5EF4-FFF2-40B4-BE49-F238E27FC236}">
                <a16:creationId xmlns:a16="http://schemas.microsoft.com/office/drawing/2014/main" id="{2B0FB660-61E1-5841-8F17-F04AD7E594C8}"/>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14855" y="2562734"/>
            <a:ext cx="914400" cy="914400"/>
          </a:xfrm>
          <a:prstGeom prst="rect">
            <a:avLst/>
          </a:prstGeom>
        </p:spPr>
      </p:pic>
      <p:pic>
        <p:nvPicPr>
          <p:cNvPr id="21" name="Gráfico 20" descr="Reloj">
            <a:extLst>
              <a:ext uri="{FF2B5EF4-FFF2-40B4-BE49-F238E27FC236}">
                <a16:creationId xmlns:a16="http://schemas.microsoft.com/office/drawing/2014/main" id="{D0297816-BC54-7E41-A110-D37626E3C52B}"/>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14855" y="3936305"/>
            <a:ext cx="914400" cy="914400"/>
          </a:xfrm>
          <a:prstGeom prst="rect">
            <a:avLst/>
          </a:prstGeom>
        </p:spPr>
      </p:pic>
      <p:pic>
        <p:nvPicPr>
          <p:cNvPr id="23" name="Gráfico 22" descr="Escena tropical">
            <a:extLst>
              <a:ext uri="{FF2B5EF4-FFF2-40B4-BE49-F238E27FC236}">
                <a16:creationId xmlns:a16="http://schemas.microsoft.com/office/drawing/2014/main" id="{32DB79B5-0D09-1F47-B69F-4EC5F39C58A9}"/>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14855" y="5309876"/>
            <a:ext cx="914400" cy="914400"/>
          </a:xfrm>
          <a:prstGeom prst="rect">
            <a:avLst/>
          </a:prstGeom>
        </p:spPr>
      </p:pic>
    </p:spTree>
    <p:extLst>
      <p:ext uri="{BB962C8B-B14F-4D97-AF65-F5344CB8AC3E}">
        <p14:creationId xmlns:p14="http://schemas.microsoft.com/office/powerpoint/2010/main" val="3815495667"/>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texto 1">
            <a:extLst>
              <a:ext uri="{FF2B5EF4-FFF2-40B4-BE49-F238E27FC236}">
                <a16:creationId xmlns:a16="http://schemas.microsoft.com/office/drawing/2014/main" id="{1B67B8DF-34AE-6F4E-AE73-BE5D8D1D0E60}"/>
              </a:ext>
            </a:extLst>
          </p:cNvPr>
          <p:cNvSpPr>
            <a:spLocks noGrp="1"/>
          </p:cNvSpPr>
          <p:nvPr>
            <p:ph type="body" idx="1"/>
          </p:nvPr>
        </p:nvSpPr>
        <p:spPr>
          <a:xfrm>
            <a:off x="1731696" y="1335187"/>
            <a:ext cx="6726504" cy="4855220"/>
          </a:xfrm>
        </p:spPr>
        <p:txBody>
          <a:bodyPr>
            <a:normAutofit fontScale="92500"/>
          </a:bodyPr>
          <a:lstStyle/>
          <a:p>
            <a:pPr marL="0" lvl="0" indent="0" algn="just">
              <a:buNone/>
            </a:pPr>
            <a:r>
              <a:rPr lang="es-ES_tradnl" sz="1600" b="1" dirty="0">
                <a:solidFill>
                  <a:schemeClr val="accent1"/>
                </a:solidFill>
              </a:rPr>
              <a:t>Más aguinaldo: </a:t>
            </a:r>
            <a:endParaRPr lang="es-MX" sz="1600" dirty="0">
              <a:solidFill>
                <a:schemeClr val="accent1"/>
              </a:solidFill>
            </a:endParaRPr>
          </a:p>
          <a:p>
            <a:pPr marL="0" indent="0" algn="just">
              <a:buNone/>
            </a:pPr>
            <a:r>
              <a:rPr lang="es-ES_tradnl" sz="1600" dirty="0"/>
              <a:t>El monto estipulado en la LFT es de 15 días de sueldo, se pueden dar 20 o 30 días como un apoyo extra o agradecimiento a los y las empleados/as a fin de año.</a:t>
            </a:r>
          </a:p>
          <a:p>
            <a:pPr marL="0" indent="0" algn="just">
              <a:buNone/>
            </a:pPr>
            <a:endParaRPr lang="es-MX" sz="1600" dirty="0">
              <a:solidFill>
                <a:schemeClr val="accent1"/>
              </a:solidFill>
            </a:endParaRPr>
          </a:p>
          <a:p>
            <a:pPr marL="0" indent="0" algn="just">
              <a:buNone/>
            </a:pPr>
            <a:r>
              <a:rPr lang="es-ES" sz="1600" b="1" dirty="0">
                <a:solidFill>
                  <a:schemeClr val="accent1"/>
                </a:solidFill>
              </a:rPr>
              <a:t>Préstamos:</a:t>
            </a:r>
            <a:endParaRPr lang="es-MX" sz="1600" dirty="0">
              <a:solidFill>
                <a:schemeClr val="accent1"/>
              </a:solidFill>
            </a:endParaRPr>
          </a:p>
          <a:p>
            <a:pPr marL="0" indent="0" algn="just">
              <a:buNone/>
            </a:pPr>
            <a:r>
              <a:rPr lang="es-ES" sz="1600" dirty="0"/>
              <a:t>Se pueden ofrecer préstamos con descuentos quincenales sin intereses o con tasas mínimas como ayuda a los y las trabajadores/as. Se recomienda prestar máximo un mes de salario y descontar en 10 o 12 exhibiciones.</a:t>
            </a:r>
          </a:p>
          <a:p>
            <a:pPr marL="0" indent="0" algn="just">
              <a:buNone/>
            </a:pPr>
            <a:endParaRPr lang="es-ES" sz="1600" dirty="0"/>
          </a:p>
          <a:p>
            <a:pPr marL="0" indent="0" algn="just">
              <a:buNone/>
            </a:pPr>
            <a:r>
              <a:rPr lang="es-ES" sz="1600" b="1" dirty="0">
                <a:solidFill>
                  <a:schemeClr val="accent1"/>
                </a:solidFill>
              </a:rPr>
              <a:t>Servicio de comedor:</a:t>
            </a:r>
            <a:endParaRPr lang="es-MX" sz="1600" dirty="0">
              <a:solidFill>
                <a:schemeClr val="accent1"/>
              </a:solidFill>
            </a:endParaRPr>
          </a:p>
          <a:p>
            <a:pPr marL="0" indent="0" algn="just">
              <a:buNone/>
            </a:pPr>
            <a:r>
              <a:rPr lang="es-MX" sz="1600" dirty="0"/>
              <a:t>Tener acceso a comedor dentro del centro de trabajo facilita a las y los colaboradoras/ es una alimentación saludable y equilibrada. Puede darse a costo o de manera gratuita según las posibilidades de la organización.</a:t>
            </a:r>
          </a:p>
          <a:p>
            <a:pPr marL="0" indent="0" algn="just">
              <a:buNone/>
            </a:pPr>
            <a:endParaRPr lang="es-MX" sz="1600" dirty="0"/>
          </a:p>
          <a:p>
            <a:pPr marL="0" lvl="0" indent="0" algn="just">
              <a:buNone/>
            </a:pPr>
            <a:r>
              <a:rPr lang="es-ES" sz="1600" b="1" dirty="0">
                <a:solidFill>
                  <a:schemeClr val="accent1"/>
                </a:solidFill>
              </a:rPr>
              <a:t>Descuentos y convenios:</a:t>
            </a:r>
            <a:endParaRPr lang="es-MX" sz="1600" dirty="0">
              <a:solidFill>
                <a:schemeClr val="accent1"/>
              </a:solidFill>
            </a:endParaRPr>
          </a:p>
          <a:p>
            <a:pPr marL="0" indent="0" algn="just">
              <a:buNone/>
            </a:pPr>
            <a:r>
              <a:rPr lang="es-MX" sz="1600" dirty="0"/>
              <a:t>Otro tipo de beneficio que se puede ofrecer y no representa costo extra para la organización es la posibilidad de acceder a clubes deportivos, cursos, centros de consumo, etc. con cierto descuento pactado previamente.</a:t>
            </a:r>
          </a:p>
          <a:p>
            <a:pPr algn="just"/>
            <a:endParaRPr lang="es-MX" dirty="0"/>
          </a:p>
        </p:txBody>
      </p:sp>
      <p:sp>
        <p:nvSpPr>
          <p:cNvPr id="3" name="Título 2">
            <a:extLst>
              <a:ext uri="{FF2B5EF4-FFF2-40B4-BE49-F238E27FC236}">
                <a16:creationId xmlns:a16="http://schemas.microsoft.com/office/drawing/2014/main" id="{1600AEF9-F9B1-4143-BDDA-27E6CC7103FD}"/>
              </a:ext>
            </a:extLst>
          </p:cNvPr>
          <p:cNvSpPr>
            <a:spLocks noGrp="1"/>
          </p:cNvSpPr>
          <p:nvPr>
            <p:ph type="title"/>
          </p:nvPr>
        </p:nvSpPr>
        <p:spPr>
          <a:xfrm>
            <a:off x="685799" y="705088"/>
            <a:ext cx="7772401" cy="274050"/>
          </a:xfrm>
        </p:spPr>
        <p:txBody>
          <a:bodyPr>
            <a:noAutofit/>
          </a:bodyPr>
          <a:lstStyle/>
          <a:p>
            <a:r>
              <a:rPr lang="es-MX" sz="2000" b="1" dirty="0"/>
              <a:t>IDEAS DE PRESTACIONES SUPERIORES A LAS DE LEY </a:t>
            </a:r>
          </a:p>
        </p:txBody>
      </p:sp>
      <p:pic>
        <p:nvPicPr>
          <p:cNvPr id="5" name="Gráfico 4" descr="Monedas">
            <a:extLst>
              <a:ext uri="{FF2B5EF4-FFF2-40B4-BE49-F238E27FC236}">
                <a16:creationId xmlns:a16="http://schemas.microsoft.com/office/drawing/2014/main" id="{33227F0D-1665-C945-806A-8B0EF5154BF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14855" y="1335187"/>
            <a:ext cx="914400" cy="914400"/>
          </a:xfrm>
          <a:prstGeom prst="rect">
            <a:avLst/>
          </a:prstGeom>
        </p:spPr>
      </p:pic>
      <p:pic>
        <p:nvPicPr>
          <p:cNvPr id="11" name="Gráfico 10" descr="Dinero">
            <a:extLst>
              <a:ext uri="{FF2B5EF4-FFF2-40B4-BE49-F238E27FC236}">
                <a16:creationId xmlns:a16="http://schemas.microsoft.com/office/drawing/2014/main" id="{748E3F7A-0C03-C343-9328-835C1B299423}"/>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14855" y="2514600"/>
            <a:ext cx="914400" cy="914400"/>
          </a:xfrm>
          <a:prstGeom prst="rect">
            <a:avLst/>
          </a:prstGeom>
        </p:spPr>
      </p:pic>
      <p:pic>
        <p:nvPicPr>
          <p:cNvPr id="13" name="Gráfico 12" descr="Cubierto de mesa">
            <a:extLst>
              <a:ext uri="{FF2B5EF4-FFF2-40B4-BE49-F238E27FC236}">
                <a16:creationId xmlns:a16="http://schemas.microsoft.com/office/drawing/2014/main" id="{A0E85685-A889-6541-8684-71892CF755D3}"/>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14855" y="3816941"/>
            <a:ext cx="914400" cy="914400"/>
          </a:xfrm>
          <a:prstGeom prst="rect">
            <a:avLst/>
          </a:prstGeom>
        </p:spPr>
      </p:pic>
      <p:pic>
        <p:nvPicPr>
          <p:cNvPr id="16" name="Gráfico 15" descr="Apretón de manos">
            <a:extLst>
              <a:ext uri="{FF2B5EF4-FFF2-40B4-BE49-F238E27FC236}">
                <a16:creationId xmlns:a16="http://schemas.microsoft.com/office/drawing/2014/main" id="{E6037F22-C645-7943-926B-D9AB19282A4E}"/>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716076" y="5276007"/>
            <a:ext cx="914400" cy="914400"/>
          </a:xfrm>
          <a:prstGeom prst="rect">
            <a:avLst/>
          </a:prstGeom>
        </p:spPr>
      </p:pic>
    </p:spTree>
    <p:extLst>
      <p:ext uri="{BB962C8B-B14F-4D97-AF65-F5344CB8AC3E}">
        <p14:creationId xmlns:p14="http://schemas.microsoft.com/office/powerpoint/2010/main" val="3518797494"/>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texto 1">
            <a:extLst>
              <a:ext uri="{FF2B5EF4-FFF2-40B4-BE49-F238E27FC236}">
                <a16:creationId xmlns:a16="http://schemas.microsoft.com/office/drawing/2014/main" id="{1B67B8DF-34AE-6F4E-AE73-BE5D8D1D0E60}"/>
              </a:ext>
            </a:extLst>
          </p:cNvPr>
          <p:cNvSpPr>
            <a:spLocks noGrp="1"/>
          </p:cNvSpPr>
          <p:nvPr>
            <p:ph type="body" idx="1"/>
          </p:nvPr>
        </p:nvSpPr>
        <p:spPr>
          <a:xfrm>
            <a:off x="1731696" y="1335187"/>
            <a:ext cx="6726504" cy="4855220"/>
          </a:xfrm>
        </p:spPr>
        <p:txBody>
          <a:bodyPr>
            <a:normAutofit fontScale="92500" lnSpcReduction="20000"/>
          </a:bodyPr>
          <a:lstStyle/>
          <a:p>
            <a:pPr marL="0" lvl="0" indent="0" algn="just">
              <a:buNone/>
            </a:pPr>
            <a:r>
              <a:rPr lang="es-ES" sz="1600" b="1" dirty="0">
                <a:solidFill>
                  <a:schemeClr val="accent1"/>
                </a:solidFill>
              </a:rPr>
              <a:t>Horario flexible:</a:t>
            </a:r>
            <a:endParaRPr lang="es-MX" sz="1600" b="1" dirty="0">
              <a:solidFill>
                <a:schemeClr val="accent1"/>
              </a:solidFill>
            </a:endParaRPr>
          </a:p>
          <a:p>
            <a:pPr marL="0" lvl="0" indent="0" algn="just">
              <a:buNone/>
            </a:pPr>
            <a:r>
              <a:rPr lang="es-ES" sz="1600" dirty="0"/>
              <a:t>Puede ser marcar distintos horarios de entrada en el que los colaboradores puedan inscribirse según su conveniencia (8:00, 8:30 o 9:00 am); un trabajo por objetivos y resultados sin enfoque en las horas oficina (sólo aplica si hay evaluaciones serias y KPIS); o un horario establecido pero con permisos accesibles para eventualidades.</a:t>
            </a:r>
            <a:endParaRPr lang="es-MX" sz="1600" dirty="0">
              <a:solidFill>
                <a:schemeClr val="accent1"/>
              </a:solidFill>
            </a:endParaRPr>
          </a:p>
          <a:p>
            <a:pPr marL="0" indent="0" algn="just">
              <a:buNone/>
            </a:pPr>
            <a:endParaRPr lang="es-ES" sz="1600" b="1" dirty="0">
              <a:solidFill>
                <a:schemeClr val="accent1"/>
              </a:solidFill>
            </a:endParaRPr>
          </a:p>
          <a:p>
            <a:pPr marL="0" indent="0" algn="just">
              <a:buNone/>
            </a:pPr>
            <a:r>
              <a:rPr lang="es-ES" sz="1600" b="1" dirty="0">
                <a:solidFill>
                  <a:schemeClr val="accent1"/>
                </a:solidFill>
              </a:rPr>
              <a:t>Home Office:</a:t>
            </a:r>
            <a:endParaRPr lang="es-MX" sz="1600" dirty="0">
              <a:solidFill>
                <a:schemeClr val="accent1"/>
              </a:solidFill>
            </a:endParaRPr>
          </a:p>
          <a:p>
            <a:pPr marL="0" indent="0" algn="just">
              <a:buNone/>
            </a:pPr>
            <a:r>
              <a:rPr lang="es-ES" sz="1600" dirty="0"/>
              <a:t>Posibilidad de trabajar desde casa en días particulares y por necesidades específicas o de modo ordinario ya sea semanal, quincenal o mensualmente. Sólo se puede realizar Home Office: si el personal tiene trabajo que no implique el contacto directo con los beneficiarios, si cuenta con el equipo (laptop, internet) y si hay un control por parte de sus jefes(as) directos(as).</a:t>
            </a:r>
          </a:p>
          <a:p>
            <a:pPr marL="0" indent="0" algn="just">
              <a:buNone/>
            </a:pPr>
            <a:endParaRPr lang="es-ES" sz="1600" dirty="0"/>
          </a:p>
          <a:p>
            <a:pPr marL="0" indent="0" algn="just">
              <a:buNone/>
            </a:pPr>
            <a:r>
              <a:rPr lang="es-ES" sz="1600" b="1" dirty="0">
                <a:solidFill>
                  <a:schemeClr val="accent1"/>
                </a:solidFill>
              </a:rPr>
              <a:t>Salida temprano los viernes:</a:t>
            </a:r>
          </a:p>
          <a:p>
            <a:pPr marL="0" indent="0" algn="just">
              <a:buNone/>
            </a:pPr>
            <a:r>
              <a:rPr lang="es-MX" sz="1600" dirty="0"/>
              <a:t>Es un incentivo que permite tener mayor tiempo de esparcimiento, de familia. Pueden reducirse 2 o 3 horas de la jornada siempre y cuando las y los colaboradoras(es) terminen con las labores asignadas y pendientes y no haya eventos especiales.</a:t>
            </a:r>
          </a:p>
          <a:p>
            <a:pPr marL="0" indent="0" algn="just">
              <a:buNone/>
            </a:pPr>
            <a:endParaRPr lang="es-MX" sz="1600" dirty="0"/>
          </a:p>
          <a:p>
            <a:pPr marL="0" lvl="0" indent="0" algn="just">
              <a:buNone/>
            </a:pPr>
            <a:r>
              <a:rPr lang="es-ES" sz="1600" b="1" dirty="0">
                <a:solidFill>
                  <a:schemeClr val="accent1"/>
                </a:solidFill>
              </a:rPr>
              <a:t>Permisos extendidos de maternidad o paternidad</a:t>
            </a:r>
            <a:r>
              <a:rPr lang="es-MX" sz="1600" b="1" dirty="0">
                <a:solidFill>
                  <a:schemeClr val="accent1"/>
                </a:solidFill>
              </a:rPr>
              <a:t>:</a:t>
            </a:r>
            <a:endParaRPr lang="es-MX" sz="1600" dirty="0"/>
          </a:p>
          <a:p>
            <a:pPr marL="0" indent="0" algn="just">
              <a:buNone/>
            </a:pPr>
            <a:r>
              <a:rPr lang="es-MX" sz="1600" dirty="0"/>
              <a:t>Otorgar más días pagados que los prescritos en la ley promoviendo la colaboración y equidad de hombres y mujeres y promoviendo el equilibrio de trabajo y vida familiar.</a:t>
            </a:r>
          </a:p>
        </p:txBody>
      </p:sp>
      <p:sp>
        <p:nvSpPr>
          <p:cNvPr id="3" name="Título 2">
            <a:extLst>
              <a:ext uri="{FF2B5EF4-FFF2-40B4-BE49-F238E27FC236}">
                <a16:creationId xmlns:a16="http://schemas.microsoft.com/office/drawing/2014/main" id="{1600AEF9-F9B1-4143-BDDA-27E6CC7103FD}"/>
              </a:ext>
            </a:extLst>
          </p:cNvPr>
          <p:cNvSpPr>
            <a:spLocks noGrp="1"/>
          </p:cNvSpPr>
          <p:nvPr>
            <p:ph type="title"/>
          </p:nvPr>
        </p:nvSpPr>
        <p:spPr>
          <a:xfrm>
            <a:off x="685799" y="705088"/>
            <a:ext cx="7772401" cy="274050"/>
          </a:xfrm>
        </p:spPr>
        <p:txBody>
          <a:bodyPr>
            <a:noAutofit/>
          </a:bodyPr>
          <a:lstStyle/>
          <a:p>
            <a:r>
              <a:rPr lang="es-MX" sz="2000" b="1" dirty="0"/>
              <a:t>IDEAS DE PRESTACIONES SUPERIORES A LAS DE LEY </a:t>
            </a:r>
          </a:p>
        </p:txBody>
      </p:sp>
      <p:pic>
        <p:nvPicPr>
          <p:cNvPr id="8" name="Gráfico 7" descr="Escena en barrio residencial">
            <a:extLst>
              <a:ext uri="{FF2B5EF4-FFF2-40B4-BE49-F238E27FC236}">
                <a16:creationId xmlns:a16="http://schemas.microsoft.com/office/drawing/2014/main" id="{048FBD7F-B406-FC46-9E4B-0E4EEADDDE0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53453" y="2749214"/>
            <a:ext cx="914400" cy="914400"/>
          </a:xfrm>
          <a:prstGeom prst="rect">
            <a:avLst/>
          </a:prstGeom>
        </p:spPr>
      </p:pic>
      <p:pic>
        <p:nvPicPr>
          <p:cNvPr id="10" name="Gráfico 9" descr="Reloj">
            <a:extLst>
              <a:ext uri="{FF2B5EF4-FFF2-40B4-BE49-F238E27FC236}">
                <a16:creationId xmlns:a16="http://schemas.microsoft.com/office/drawing/2014/main" id="{491F702F-C9FC-5D42-8785-6C5D9B4DE05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31232" y="1521997"/>
            <a:ext cx="914400" cy="914400"/>
          </a:xfrm>
          <a:prstGeom prst="rect">
            <a:avLst/>
          </a:prstGeom>
        </p:spPr>
      </p:pic>
      <p:pic>
        <p:nvPicPr>
          <p:cNvPr id="14" name="Gráfico 13" descr="Calendario diario">
            <a:extLst>
              <a:ext uri="{FF2B5EF4-FFF2-40B4-BE49-F238E27FC236}">
                <a16:creationId xmlns:a16="http://schemas.microsoft.com/office/drawing/2014/main" id="{CA5B5518-EA09-2E45-9702-B183A1273514}"/>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53453" y="3976437"/>
            <a:ext cx="914400" cy="914400"/>
          </a:xfrm>
          <a:prstGeom prst="rect">
            <a:avLst/>
          </a:prstGeom>
        </p:spPr>
      </p:pic>
      <p:pic>
        <p:nvPicPr>
          <p:cNvPr id="17" name="Gráfico 16" descr="Familia con niño">
            <a:extLst>
              <a:ext uri="{FF2B5EF4-FFF2-40B4-BE49-F238E27FC236}">
                <a16:creationId xmlns:a16="http://schemas.microsoft.com/office/drawing/2014/main" id="{F70BED8C-0F77-104A-AFEE-49CD4D20D5B8}"/>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25642" y="5131468"/>
            <a:ext cx="914400" cy="914400"/>
          </a:xfrm>
          <a:prstGeom prst="rect">
            <a:avLst/>
          </a:prstGeom>
        </p:spPr>
      </p:pic>
    </p:spTree>
    <p:extLst>
      <p:ext uri="{BB962C8B-B14F-4D97-AF65-F5344CB8AC3E}">
        <p14:creationId xmlns:p14="http://schemas.microsoft.com/office/powerpoint/2010/main" val="2965108845"/>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texto 1">
            <a:extLst>
              <a:ext uri="{FF2B5EF4-FFF2-40B4-BE49-F238E27FC236}">
                <a16:creationId xmlns:a16="http://schemas.microsoft.com/office/drawing/2014/main" id="{2DC86D90-3DFE-254B-BF03-1798F3865BE8}"/>
              </a:ext>
            </a:extLst>
          </p:cNvPr>
          <p:cNvSpPr>
            <a:spLocks noGrp="1"/>
          </p:cNvSpPr>
          <p:nvPr>
            <p:ph type="body" idx="1"/>
          </p:nvPr>
        </p:nvSpPr>
        <p:spPr/>
        <p:txBody>
          <a:bodyPr>
            <a:normAutofit/>
          </a:bodyPr>
          <a:lstStyle/>
          <a:p>
            <a:r>
              <a:rPr lang="es-MX" sz="1400" dirty="0">
                <a:hlinkClick r:id="rId2"/>
              </a:rPr>
              <a:t>https://www.empleo.gob.mx/articulo/235/lo-que-debes-saber-sobre-las-prestaciones-laborales</a:t>
            </a:r>
            <a:endParaRPr lang="es-MX" sz="1400" dirty="0"/>
          </a:p>
          <a:p>
            <a:r>
              <a:rPr lang="es-MX" sz="1400" dirty="0">
                <a:hlinkClick r:id="rId3"/>
              </a:rPr>
              <a:t>https://tecreview.tec.mx/estas-son-las-tendencias-de-recursos-humanos-en-2020/</a:t>
            </a:r>
            <a:endParaRPr lang="es-MX" sz="1400" dirty="0"/>
          </a:p>
          <a:p>
            <a:r>
              <a:rPr lang="es-MX" sz="1400" dirty="0">
                <a:hlinkClick r:id="rId4"/>
              </a:rPr>
              <a:t>https://archivos.juridicas.unam.mx/www/bjv/libros/1/139/43.pdf</a:t>
            </a:r>
            <a:endParaRPr lang="es-MX" sz="1400" dirty="0"/>
          </a:p>
          <a:p>
            <a:r>
              <a:rPr lang="es-MX" sz="1400" dirty="0">
                <a:hlinkClick r:id="rId5"/>
              </a:rPr>
              <a:t>http://www.scielo.org.mx/scielo.php?script=sci_arttext&amp;pid=S2007-07052015000300529</a:t>
            </a:r>
            <a:endParaRPr lang="es-MX" sz="1400" dirty="0"/>
          </a:p>
        </p:txBody>
      </p:sp>
      <p:sp>
        <p:nvSpPr>
          <p:cNvPr id="3" name="Título 2">
            <a:extLst>
              <a:ext uri="{FF2B5EF4-FFF2-40B4-BE49-F238E27FC236}">
                <a16:creationId xmlns:a16="http://schemas.microsoft.com/office/drawing/2014/main" id="{5FA46636-B611-5349-B8E2-F8DB591F23BF}"/>
              </a:ext>
            </a:extLst>
          </p:cNvPr>
          <p:cNvSpPr>
            <a:spLocks noGrp="1"/>
          </p:cNvSpPr>
          <p:nvPr>
            <p:ph type="title"/>
          </p:nvPr>
        </p:nvSpPr>
        <p:spPr/>
        <p:txBody>
          <a:bodyPr>
            <a:noAutofit/>
          </a:bodyPr>
          <a:lstStyle/>
          <a:p>
            <a:r>
              <a:rPr lang="es-MX" sz="2000" b="1" dirty="0"/>
              <a:t>BIBLIOGRAFÍA COMPLEMENTARIA</a:t>
            </a:r>
          </a:p>
        </p:txBody>
      </p:sp>
    </p:spTree>
    <p:extLst>
      <p:ext uri="{BB962C8B-B14F-4D97-AF65-F5344CB8AC3E}">
        <p14:creationId xmlns:p14="http://schemas.microsoft.com/office/powerpoint/2010/main" val="3781270815"/>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 name="Slide Number Placeholder 3"/>
          <p:cNvSpPr txBox="1">
            <a:spLocks noGrp="1"/>
          </p:cNvSpPr>
          <p:nvPr>
            <p:ph type="sldNum" sz="quarter" idx="2"/>
          </p:nvPr>
        </p:nvSpPr>
        <p:spPr>
          <a:xfrm>
            <a:off x="8864599" y="6549769"/>
            <a:ext cx="127001" cy="12700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9</a:t>
            </a:fld>
            <a:endParaRPr/>
          </a:p>
        </p:txBody>
      </p:sp>
      <p:grpSp>
        <p:nvGrpSpPr>
          <p:cNvPr id="351" name="Picture 6"/>
          <p:cNvGrpSpPr/>
          <p:nvPr/>
        </p:nvGrpSpPr>
        <p:grpSpPr>
          <a:xfrm>
            <a:off x="450436" y="568664"/>
            <a:ext cx="2140364" cy="925710"/>
            <a:chOff x="0" y="0"/>
            <a:chExt cx="2140363" cy="925708"/>
          </a:xfrm>
        </p:grpSpPr>
        <p:sp>
          <p:nvSpPr>
            <p:cNvPr id="349" name="Rectángulo"/>
            <p:cNvSpPr/>
            <p:nvPr/>
          </p:nvSpPr>
          <p:spPr>
            <a:xfrm>
              <a:off x="0" y="0"/>
              <a:ext cx="2140364" cy="925709"/>
            </a:xfrm>
            <a:prstGeom prst="rect">
              <a:avLst/>
            </a:prstGeom>
            <a:solidFill>
              <a:schemeClr val="accent2"/>
            </a:solidFill>
            <a:ln w="12700" cap="flat">
              <a:noFill/>
              <a:miter lim="400000"/>
            </a:ln>
            <a:effectLst/>
          </p:spPr>
          <p:txBody>
            <a:bodyPr wrap="square" lIns="45719" tIns="45719" rIns="45719" bIns="45719" numCol="1" anchor="ctr">
              <a:noAutofit/>
            </a:bodyPr>
            <a:lstStyle/>
            <a:p>
              <a:endParaRPr/>
            </a:p>
          </p:txBody>
        </p:sp>
        <p:pic>
          <p:nvPicPr>
            <p:cNvPr id="350" name="image5.png" descr="image5.png"/>
            <p:cNvPicPr>
              <a:picLocks noChangeAspect="1"/>
            </p:cNvPicPr>
            <p:nvPr/>
          </p:nvPicPr>
          <p:blipFill>
            <a:blip r:embed="rId2"/>
            <a:stretch>
              <a:fillRect/>
            </a:stretch>
          </p:blipFill>
          <p:spPr>
            <a:xfrm>
              <a:off x="0" y="0"/>
              <a:ext cx="2140364" cy="925709"/>
            </a:xfrm>
            <a:prstGeom prst="rect">
              <a:avLst/>
            </a:prstGeom>
            <a:ln w="12700" cap="flat">
              <a:noFill/>
              <a:miter lim="400000"/>
            </a:ln>
            <a:effectLst/>
          </p:spPr>
        </p:pic>
      </p:grpSp>
    </p:spTree>
  </p:cSld>
  <p:clrMapOvr>
    <a:masterClrMapping/>
  </p:clrMapOvr>
  <p:transition spd="med"/>
</p:sld>
</file>

<file path=ppt/theme/theme1.xml><?xml version="1.0" encoding="utf-8"?>
<a:theme xmlns:a="http://schemas.openxmlformats.org/drawingml/2006/main" name="4.3-Template_4.29.2016">
  <a:themeElements>
    <a:clrScheme name="4.3-Template_4.29.2016">
      <a:dk1>
        <a:srgbClr val="000000"/>
      </a:dk1>
      <a:lt1>
        <a:srgbClr val="BA0C2F"/>
      </a:lt1>
      <a:dk2>
        <a:srgbClr val="A7A7A7"/>
      </a:dk2>
      <a:lt2>
        <a:srgbClr val="535353"/>
      </a:lt2>
      <a:accent1>
        <a:srgbClr val="002F6C"/>
      </a:accent1>
      <a:accent2>
        <a:srgbClr val="BA0C2F"/>
      </a:accent2>
      <a:accent3>
        <a:srgbClr val="6C6463"/>
      </a:accent3>
      <a:accent4>
        <a:srgbClr val="707070"/>
      </a:accent4>
      <a:accent5>
        <a:srgbClr val="CFCDC9"/>
      </a:accent5>
      <a:accent6>
        <a:srgbClr val="0067B9"/>
      </a:accent6>
      <a:hlink>
        <a:srgbClr val="0000FF"/>
      </a:hlink>
      <a:folHlink>
        <a:srgbClr val="FF00FF"/>
      </a:folHlink>
    </a:clrScheme>
    <a:fontScheme name="4.3-Template_4.29.2016">
      <a:majorFont>
        <a:latin typeface="Calibri"/>
        <a:ea typeface="Calibri"/>
        <a:cs typeface="Calibri"/>
      </a:majorFont>
      <a:minorFont>
        <a:latin typeface="Helvetica"/>
        <a:ea typeface="Helvetica"/>
        <a:cs typeface="Helvetica"/>
      </a:minorFont>
    </a:fontScheme>
    <a:fmtScheme name="4.3-Template_4.29.2016">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38100" dist="23000" dir="5400000" rotWithShape="0">
            <a:srgbClr val="000000">
              <a:alpha val="35000"/>
            </a:srgbClr>
          </a:outerShdw>
        </a:effectLst>
        <a:sp3d/>
      </a:spPr>
      <a:bodyPr rot="0" spcFirstLastPara="1" vertOverflow="overflow" horzOverflow="overflow" vert="horz" wrap="square" lIns="45719" tIns="45719" rIns="45719" bIns="45719" numCol="1" spcCol="38100" rtlCol="0" anchor="ctr">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Gill Sans MT"/>
            <a:ea typeface="Gill Sans MT"/>
            <a:cs typeface="Gill Sans MT"/>
            <a:sym typeface="Gill Sans M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00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Gill Sans MT"/>
            <a:ea typeface="Gill Sans MT"/>
            <a:cs typeface="Gill Sans MT"/>
            <a:sym typeface="Gill Sans M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4.3-Template_4.29.2016">
  <a:themeElements>
    <a:clrScheme name="4.3-Template_4.29.2016">
      <a:dk1>
        <a:srgbClr val="000000"/>
      </a:dk1>
      <a:lt1>
        <a:srgbClr val="FFFFFF"/>
      </a:lt1>
      <a:dk2>
        <a:srgbClr val="A7A7A7"/>
      </a:dk2>
      <a:lt2>
        <a:srgbClr val="535353"/>
      </a:lt2>
      <a:accent1>
        <a:srgbClr val="002F6C"/>
      </a:accent1>
      <a:accent2>
        <a:srgbClr val="BA0C2F"/>
      </a:accent2>
      <a:accent3>
        <a:srgbClr val="6C6463"/>
      </a:accent3>
      <a:accent4>
        <a:srgbClr val="707070"/>
      </a:accent4>
      <a:accent5>
        <a:srgbClr val="CFCDC9"/>
      </a:accent5>
      <a:accent6>
        <a:srgbClr val="0067B9"/>
      </a:accent6>
      <a:hlink>
        <a:srgbClr val="0000FF"/>
      </a:hlink>
      <a:folHlink>
        <a:srgbClr val="FF00FF"/>
      </a:folHlink>
    </a:clrScheme>
    <a:fontScheme name="4.3-Template_4.29.2016">
      <a:majorFont>
        <a:latin typeface="Calibri"/>
        <a:ea typeface="Calibri"/>
        <a:cs typeface="Calibri"/>
      </a:majorFont>
      <a:minorFont>
        <a:latin typeface="Helvetica"/>
        <a:ea typeface="Helvetica"/>
        <a:cs typeface="Helvetica"/>
      </a:minorFont>
    </a:fontScheme>
    <a:fmtScheme name="4.3-Template_4.29.2016">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38100" dist="23000" dir="5400000" rotWithShape="0">
            <a:srgbClr val="000000">
              <a:alpha val="35000"/>
            </a:srgbClr>
          </a:outerShdw>
        </a:effectLst>
        <a:sp3d/>
      </a:spPr>
      <a:bodyPr rot="0" spcFirstLastPara="1" vertOverflow="overflow" horzOverflow="overflow" vert="horz" wrap="square" lIns="45719" tIns="45719" rIns="45719" bIns="45719" numCol="1" spcCol="38100" rtlCol="0" anchor="ctr">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Gill Sans MT"/>
            <a:ea typeface="Gill Sans MT"/>
            <a:cs typeface="Gill Sans MT"/>
            <a:sym typeface="Gill Sans M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00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Gill Sans MT"/>
            <a:ea typeface="Gill Sans MT"/>
            <a:cs typeface="Gill Sans MT"/>
            <a:sym typeface="Gill Sans M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5DADD12B9AC8547ADDEB39D8078768C" ma:contentTypeVersion="223" ma:contentTypeDescription="Create a new document." ma:contentTypeScope="" ma:versionID="0a6331ce40b3413c9e35facb82c64138">
  <xsd:schema xmlns:xsd="http://www.w3.org/2001/XMLSchema" xmlns:xs="http://www.w3.org/2001/XMLSchema" xmlns:p="http://schemas.microsoft.com/office/2006/metadata/properties" xmlns:ns1="http://schemas.microsoft.com/sharepoint/v3" xmlns:ns2="f9347bd1-0b38-455a-9452-b4e67971548e" xmlns:ns3="80964fa5-9e98-4434-bf74-193e10d14e3e" targetNamespace="http://schemas.microsoft.com/office/2006/metadata/properties" ma:root="true" ma:fieldsID="2867b393a038e9aa09be141533ec7737" ns1:_="" ns2:_="" ns3:_="">
    <xsd:import namespace="http://schemas.microsoft.com/sharepoint/v3"/>
    <xsd:import namespace="f9347bd1-0b38-455a-9452-b4e67971548e"/>
    <xsd:import namespace="80964fa5-9e98-4434-bf74-193e10d14e3e"/>
    <xsd:element name="properties">
      <xsd:complexType>
        <xsd:sequence>
          <xsd:element name="documentManagement">
            <xsd:complexType>
              <xsd:all>
                <xsd:element ref="ns2:_dlc_DocId" minOccurs="0"/>
                <xsd:element ref="ns2:_dlc_DocIdUrl" minOccurs="0"/>
                <xsd:element ref="ns2:_dlc_DocIdPersistId" minOccurs="0"/>
                <xsd:element ref="ns1:PublishingStartDate" minOccurs="0"/>
                <xsd:element ref="ns1:PublishingExpirationDate" minOccurs="0"/>
                <xsd:element ref="ns2:SharedWithUsers" minOccurs="0"/>
                <xsd:element ref="ns2:SharedWithDetails" minOccurs="0"/>
                <xsd:element ref="ns3:MediaServiceMetadata" minOccurs="0"/>
                <xsd:element ref="ns3:MediaServiceFastMetadata" minOccurs="0"/>
                <xsd:element ref="ns3:MediaServiceDateTaken" minOccurs="0"/>
                <xsd:element ref="ns3:MediaServiceAutoTags" minOccurs="0"/>
                <xsd:element ref="ns3:MediaServiceOCR" minOccurs="0"/>
                <xsd:element ref="ns3:_Flow_SignoffStatus" minOccurs="0"/>
                <xsd:element ref="ns3:MediaServiceGenerationTime" minOccurs="0"/>
                <xsd:element ref="ns3:MediaServiceEventHashCode" minOccurs="0"/>
                <xsd:element ref="ns3:MediaServiceLocation"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11" nillable="true" ma:displayName="Scheduling Start Date" ma:description="Scheduling Start Date is a site column created by the Publishing feature. It is used to specify the date and time on which this page will first appear to site visitors." ma:internalName="PublishingStartDate">
      <xsd:simpleType>
        <xsd:restriction base="dms:Unknown"/>
      </xsd:simpleType>
    </xsd:element>
    <xsd:element name="PublishingExpirationDate" ma:index="12" nillable="true" ma:displayName="Scheduling End Date" ma:description="Scheduling End Date is a site column created by the Publishing feature. It is used to specify the date and time on which this page will no longer appear to site visitors."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f9347bd1-0b38-455a-9452-b4e67971548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SharedWithUsers" ma:index="13"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80964fa5-9e98-4434-bf74-193e10d14e3e" elementFormDefault="qualified">
    <xsd:import namespace="http://schemas.microsoft.com/office/2006/documentManagement/types"/>
    <xsd:import namespace="http://schemas.microsoft.com/office/infopath/2007/PartnerControls"/>
    <xsd:element name="MediaServiceMetadata" ma:index="15" nillable="true" ma:displayName="MediaServiceMetadata" ma:description="" ma:hidden="true" ma:internalName="MediaServiceMetadata" ma:readOnly="true">
      <xsd:simpleType>
        <xsd:restriction base="dms:Note"/>
      </xsd:simpleType>
    </xsd:element>
    <xsd:element name="MediaServiceFastMetadata" ma:index="16" nillable="true" ma:displayName="MediaServiceFastMetadata" ma:description="" ma:hidden="true" ma:internalName="MediaServiceFastMetadata" ma:readOnly="true">
      <xsd:simpleType>
        <xsd:restriction base="dms:Note"/>
      </xsd:simpleType>
    </xsd:element>
    <xsd:element name="MediaServiceDateTaken" ma:index="17" nillable="true" ma:displayName="MediaServiceDateTaken" ma:description="" ma:hidden="true" ma:internalName="MediaServiceDateTaken" ma:readOnly="true">
      <xsd:simpleType>
        <xsd:restriction base="dms:Text"/>
      </xsd:simpleType>
    </xsd:element>
    <xsd:element name="MediaServiceAutoTags" ma:index="18" nillable="true" ma:displayName="MediaServiceAutoTags" ma:description="" ma:internalName="MediaServiceAutoTags" ma:readOnly="true">
      <xsd:simpleType>
        <xsd:restriction base="dms:Text"/>
      </xsd:simpleType>
    </xsd:element>
    <xsd:element name="MediaServiceOCR" ma:index="19" nillable="true" ma:displayName="MediaServiceOCR" ma:internalName="MediaServiceOCR" ma:readOnly="true">
      <xsd:simpleType>
        <xsd:restriction base="dms:Note">
          <xsd:maxLength value="255"/>
        </xsd:restriction>
      </xsd:simpleType>
    </xsd:element>
    <xsd:element name="_Flow_SignoffStatus" ma:index="20" nillable="true" ma:displayName="Sign-off status" ma:internalName="Sign_x002d_off_x0020_status">
      <xsd:simpleType>
        <xsd:restriction base="dms:Text"/>
      </xsd:simpleType>
    </xsd:element>
    <xsd:element name="MediaServiceGenerationTime" ma:index="21" nillable="true" ma:displayName="MediaServiceGenerationTime" ma:hidden="true" ma:internalName="MediaServiceGenerationTime" ma:readOnly="true">
      <xsd:simpleType>
        <xsd:restriction base="dms:Text"/>
      </xsd:simpleType>
    </xsd:element>
    <xsd:element name="MediaServiceEventHashCode" ma:index="22" nillable="true" ma:displayName="MediaServiceEventHashCode" ma:hidden="true" ma:internalName="MediaServiceEventHashCode" ma:readOnly="true">
      <xsd:simpleType>
        <xsd:restriction base="dms:Text"/>
      </xsd:simpleType>
    </xsd:element>
    <xsd:element name="MediaServiceLocation" ma:index="23" nillable="true" ma:displayName="Location" ma:internalName="MediaServiceLocation" ma:readOnly="true">
      <xsd:simpleType>
        <xsd:restriction base="dms:Text"/>
      </xsd:simpleType>
    </xsd:element>
    <xsd:element name="MediaServiceAutoKeyPoints" ma:index="24" nillable="true" ma:displayName="MediaServiceAutoKeyPoints" ma:hidden="true" ma:internalName="MediaServiceAutoKeyPoints" ma:readOnly="true">
      <xsd:simpleType>
        <xsd:restriction base="dms:Note"/>
      </xsd:simpleType>
    </xsd:element>
    <xsd:element name="MediaServiceKeyPoints" ma:index="25"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_Flow_SignoffStatus xmlns="80964fa5-9e98-4434-bf74-193e10d14e3e" xsi:nil="true"/>
    <_dlc_DocId xmlns="f9347bd1-0b38-455a-9452-b4e67971548e">XTWU6KEWX26W-777071957-178563</_dlc_DocId>
    <_dlc_DocIdUrl xmlns="f9347bd1-0b38-455a-9452-b4e67971548e">
      <Url>https://socialimpact.sharepoint.com/sites/ops/q0175231600001/_layouts/15/DocIdRedir.aspx?ID=XTWU6KEWX26W-777071957-178563</Url>
      <Description>XTWU6KEWX26W-777071957-178563</Description>
    </_dlc_DocIdUrl>
  </documentManagement>
</p:properties>
</file>

<file path=customXml/itemProps1.xml><?xml version="1.0" encoding="utf-8"?>
<ds:datastoreItem xmlns:ds="http://schemas.openxmlformats.org/officeDocument/2006/customXml" ds:itemID="{8AFB589C-24F0-41C3-80F9-5EF4B8177794}"/>
</file>

<file path=customXml/itemProps2.xml><?xml version="1.0" encoding="utf-8"?>
<ds:datastoreItem xmlns:ds="http://schemas.openxmlformats.org/officeDocument/2006/customXml" ds:itemID="{94E76A26-1C40-4F35-9E7E-BBA8836B0A4D}"/>
</file>

<file path=customXml/itemProps3.xml><?xml version="1.0" encoding="utf-8"?>
<ds:datastoreItem xmlns:ds="http://schemas.openxmlformats.org/officeDocument/2006/customXml" ds:itemID="{491E0EBA-6862-44BA-AFED-4949C5AC5BEF}"/>
</file>

<file path=customXml/itemProps4.xml><?xml version="1.0" encoding="utf-8"?>
<ds:datastoreItem xmlns:ds="http://schemas.openxmlformats.org/officeDocument/2006/customXml" ds:itemID="{CA8AC922-9D17-4664-A4D3-311C23E33FA4}"/>
</file>

<file path=docProps/app.xml><?xml version="1.0" encoding="utf-8"?>
<Properties xmlns="http://schemas.openxmlformats.org/officeDocument/2006/extended-properties" xmlns:vt="http://schemas.openxmlformats.org/officeDocument/2006/docPropsVTypes">
  <TotalTime>10233</TotalTime>
  <Words>1026</Words>
  <Application>Microsoft Macintosh PowerPoint</Application>
  <PresentationFormat>Presentación en pantalla (4:3)</PresentationFormat>
  <Paragraphs>76</Paragraphs>
  <Slides>9</Slides>
  <Notes>3</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9</vt:i4>
      </vt:variant>
    </vt:vector>
  </HeadingPairs>
  <TitlesOfParts>
    <vt:vector size="13" baseType="lpstr">
      <vt:lpstr>Arial</vt:lpstr>
      <vt:lpstr>Calibri</vt:lpstr>
      <vt:lpstr>Gill Sans MT</vt:lpstr>
      <vt:lpstr>4.3-Template_4.29.2016</vt:lpstr>
      <vt:lpstr>PRESTACIONES SUPERIORES A LA LEY</vt:lpstr>
      <vt:lpstr>AGENDA</vt:lpstr>
      <vt:lpstr>1. DEFINICIÓN Y OBJETIVOS</vt:lpstr>
      <vt:lpstr>2. IDEAS DE PRESTACIONES SUPERIORES A LAS DE LEY </vt:lpstr>
      <vt:lpstr>IDEAS DE PRESTACIONES SUPERIORES A LAS DE LEY </vt:lpstr>
      <vt:lpstr>IDEAS DE PRESTACIONES SUPERIORES A LAS DE LEY </vt:lpstr>
      <vt:lpstr>IDEAS DE PRESTACIONES SUPERIORES A LAS DE LEY </vt:lpstr>
      <vt:lpstr>BIBLIOGRAFÍA COMPLEMENTARIA</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PROCESO DE RECLUTAMIENTO Y SELECCIÓN DIRECCCIÓN DE ADMINISTRACIÓN Y FINANZAS, CADHAC</dc:title>
  <cp:lastModifiedBy>Lucía Rebollo</cp:lastModifiedBy>
  <cp:revision>57</cp:revision>
  <dcterms:modified xsi:type="dcterms:W3CDTF">2019-12-26T20:10:57Z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0x01010015DADD12B9AC8547ADDEB39D8078768C</vt:lpwstr>
  </property>
  <property fmtid="{D5CDD505-2E9C-101B-9397-08002B2CF9AE}" pid="3" name="_dlc_DocIdItemGuid">
    <vt:lpwstr>616ff27e-ad1f-4246-8478-d42d42ada58a</vt:lpwstr>
  </property>
</Properties>
</file>