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entation.xml" ContentType="application/vnd.openxmlformats-officedocument.presentationml.presentation.main+xml"/>
  <Override PartName="/ppt/diagrams/data1.xml" ContentType="application/vnd.openxmlformats-officedocument.drawingml.diagramData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notesMasters/notesMaster1.xml" ContentType="application/vnd.openxmlformats-officedocument.presentationml.notesMaster+xml"/>
  <Override PartName="/ppt/diagrams/colors1.xml" ContentType="application/vnd.openxmlformats-officedocument.drawingml.diagramColors+xml"/>
  <Override PartName="/ppt/theme/theme2.xml" ContentType="application/vnd.openxmlformats-officedocument.theme+xml"/>
  <Override PartName="/ppt/theme/theme1.xml" ContentType="application/vnd.openxmlformats-officedocument.theme+xml"/>
  <Override PartName="/ppt/diagrams/layout1.xml" ContentType="application/vnd.openxmlformats-officedocument.drawingml.diagramLayout+xml"/>
  <Override PartName="/ppt/diagrams/drawing1.xml" ContentType="application/vnd.ms-office.drawingml.diagramDrawing+xml"/>
  <Override PartName="/ppt/diagrams/quickStyle1.xml" ContentType="application/vnd.openxmlformats-officedocument.drawingml.diagramStyl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3.xml" ContentType="application/vnd.openxmlformats-officedocument.customXml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4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351" r:id="rId2"/>
    <p:sldId id="257" r:id="rId3"/>
    <p:sldId id="258" r:id="rId4"/>
    <p:sldId id="259" r:id="rId5"/>
    <p:sldId id="261" r:id="rId6"/>
    <p:sldId id="263" r:id="rId7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411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854"/>
    <p:restoredTop sz="94698"/>
  </p:normalViewPr>
  <p:slideViewPr>
    <p:cSldViewPr snapToGrid="0" snapToObjects="1">
      <p:cViewPr varScale="1">
        <p:scale>
          <a:sx n="119" d="100"/>
          <a:sy n="119" d="100"/>
        </p:scale>
        <p:origin x="87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customXml" Target="../customXml/item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customXml" Target="../customXml/item3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openxmlformats.org/officeDocument/2006/relationships/customXml" Target="../customXml/item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BAD1D75-350A-D646-A2AE-A191CDBBD090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05AE5BAF-F281-D74C-820B-EC33B6C3F27A}">
      <dgm:prSet phldrT="[Texto]"/>
      <dgm:spPr>
        <a:solidFill>
          <a:srgbClr val="941100"/>
        </a:solidFill>
      </dgm:spPr>
      <dgm:t>
        <a:bodyPr/>
        <a:lstStyle/>
        <a:p>
          <a:r>
            <a:rPr lang="es-ES" dirty="0">
              <a:latin typeface="Gill Sans MT" panose="020B0502020104020203" pitchFamily="34" charset="77"/>
            </a:rPr>
            <a:t>Llenar formatos de información de roles </a:t>
          </a:r>
        </a:p>
      </dgm:t>
    </dgm:pt>
    <dgm:pt modelId="{D264F173-2C61-AE4D-BC60-9706B012DA4F}" type="parTrans" cxnId="{9F9B0949-F651-1445-84A9-9C890B92698D}">
      <dgm:prSet/>
      <dgm:spPr/>
      <dgm:t>
        <a:bodyPr/>
        <a:lstStyle/>
        <a:p>
          <a:endParaRPr lang="es-ES">
            <a:latin typeface="Gill Sans MT" panose="020B0502020104020203" pitchFamily="34" charset="77"/>
          </a:endParaRPr>
        </a:p>
      </dgm:t>
    </dgm:pt>
    <dgm:pt modelId="{581C35F2-38BF-F341-A32A-CC1108D23B7D}" type="sibTrans" cxnId="{9F9B0949-F651-1445-84A9-9C890B92698D}">
      <dgm:prSet/>
      <dgm:spPr/>
      <dgm:t>
        <a:bodyPr/>
        <a:lstStyle/>
        <a:p>
          <a:endParaRPr lang="es-ES">
            <a:latin typeface="Gill Sans MT" panose="020B0502020104020203" pitchFamily="34" charset="77"/>
          </a:endParaRPr>
        </a:p>
      </dgm:t>
    </dgm:pt>
    <dgm:pt modelId="{57FCDADF-734C-5E48-9C15-E0BC23182D9B}">
      <dgm:prSet phldrT="[Texto]"/>
      <dgm:spPr>
        <a:solidFill>
          <a:srgbClr val="941100"/>
        </a:solidFill>
      </dgm:spPr>
      <dgm:t>
        <a:bodyPr/>
        <a:lstStyle/>
        <a:p>
          <a:r>
            <a:rPr lang="es-ES" dirty="0">
              <a:latin typeface="Gill Sans MT" panose="020B0502020104020203" pitchFamily="34" charset="77"/>
            </a:rPr>
            <a:t>Bitácora diaria</a:t>
          </a:r>
        </a:p>
      </dgm:t>
    </dgm:pt>
    <dgm:pt modelId="{AFA6DA12-8279-CA49-9AA3-C9B773298D45}" type="parTrans" cxnId="{BC47F510-1973-6241-99FB-8DF4D419A994}">
      <dgm:prSet/>
      <dgm:spPr/>
      <dgm:t>
        <a:bodyPr/>
        <a:lstStyle/>
        <a:p>
          <a:endParaRPr lang="es-ES">
            <a:latin typeface="Gill Sans MT" panose="020B0502020104020203" pitchFamily="34" charset="77"/>
          </a:endParaRPr>
        </a:p>
      </dgm:t>
    </dgm:pt>
    <dgm:pt modelId="{F71640F1-38FE-4941-9029-E6CECDF75D75}" type="sibTrans" cxnId="{BC47F510-1973-6241-99FB-8DF4D419A994}">
      <dgm:prSet/>
      <dgm:spPr/>
      <dgm:t>
        <a:bodyPr/>
        <a:lstStyle/>
        <a:p>
          <a:endParaRPr lang="es-ES">
            <a:latin typeface="Gill Sans MT" panose="020B0502020104020203" pitchFamily="34" charset="77"/>
          </a:endParaRPr>
        </a:p>
      </dgm:t>
    </dgm:pt>
    <dgm:pt modelId="{4B4099D2-E9F8-9043-94CD-F96C93297102}">
      <dgm:prSet phldrT="[Texto]"/>
      <dgm:spPr>
        <a:solidFill>
          <a:srgbClr val="941100"/>
        </a:solidFill>
      </dgm:spPr>
      <dgm:t>
        <a:bodyPr/>
        <a:lstStyle/>
        <a:p>
          <a:r>
            <a:rPr lang="es-ES" dirty="0">
              <a:latin typeface="Gill Sans MT" panose="020B0502020104020203" pitchFamily="34" charset="77"/>
            </a:rPr>
            <a:t>Ajustes a plan de trabajo y contratos</a:t>
          </a:r>
        </a:p>
      </dgm:t>
    </dgm:pt>
    <dgm:pt modelId="{0B0CF089-2122-3D4E-BCD8-3716D680840D}" type="parTrans" cxnId="{28315419-E1AF-294F-B6AD-4BCE0CF19EFB}">
      <dgm:prSet/>
      <dgm:spPr/>
      <dgm:t>
        <a:bodyPr/>
        <a:lstStyle/>
        <a:p>
          <a:endParaRPr lang="es-ES">
            <a:latin typeface="Gill Sans MT" panose="020B0502020104020203" pitchFamily="34" charset="77"/>
          </a:endParaRPr>
        </a:p>
      </dgm:t>
    </dgm:pt>
    <dgm:pt modelId="{B629C621-864D-6F43-B19F-2309203B1081}" type="sibTrans" cxnId="{28315419-E1AF-294F-B6AD-4BCE0CF19EFB}">
      <dgm:prSet/>
      <dgm:spPr/>
      <dgm:t>
        <a:bodyPr/>
        <a:lstStyle/>
        <a:p>
          <a:endParaRPr lang="es-ES">
            <a:latin typeface="Gill Sans MT" panose="020B0502020104020203" pitchFamily="34" charset="77"/>
          </a:endParaRPr>
        </a:p>
      </dgm:t>
    </dgm:pt>
    <dgm:pt modelId="{24D1780B-058F-6743-A1A7-3FB87EA3E0B7}">
      <dgm:prSet custT="1"/>
      <dgm:spPr>
        <a:solidFill>
          <a:srgbClr val="941100"/>
        </a:solidFill>
      </dgm:spPr>
      <dgm:t>
        <a:bodyPr anchor="ctr"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s-ES" sz="1600" dirty="0">
            <a:latin typeface="Gill Sans MT" panose="020B0502020104020203" pitchFamily="34" charset="77"/>
          </a:endParaRPr>
        </a:p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1600" dirty="0">
              <a:latin typeface="Gill Sans MT" panose="020B0502020104020203" pitchFamily="34" charset="77"/>
            </a:rPr>
            <a:t>Actualizar perfiles, descripciones  y KPIS </a:t>
          </a:r>
        </a:p>
        <a:p>
          <a:pPr marL="0" lvl="0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3600" dirty="0">
            <a:latin typeface="Gill Sans MT" panose="020B0502020104020203" pitchFamily="34" charset="77"/>
          </a:endParaRPr>
        </a:p>
      </dgm:t>
    </dgm:pt>
    <dgm:pt modelId="{9C9A845A-F65E-DA48-AA8B-610A179314C0}" type="parTrans" cxnId="{5FB1531C-F4DF-7F4A-A330-1DFB4D949816}">
      <dgm:prSet/>
      <dgm:spPr/>
      <dgm:t>
        <a:bodyPr/>
        <a:lstStyle/>
        <a:p>
          <a:endParaRPr lang="es-ES">
            <a:latin typeface="Gill Sans MT" panose="020B0502020104020203" pitchFamily="34" charset="77"/>
          </a:endParaRPr>
        </a:p>
      </dgm:t>
    </dgm:pt>
    <dgm:pt modelId="{05185BB1-463D-DA4F-A638-EA533B00236F}" type="sibTrans" cxnId="{5FB1531C-F4DF-7F4A-A330-1DFB4D949816}">
      <dgm:prSet/>
      <dgm:spPr/>
      <dgm:t>
        <a:bodyPr/>
        <a:lstStyle/>
        <a:p>
          <a:endParaRPr lang="es-ES">
            <a:latin typeface="Gill Sans MT" panose="020B0502020104020203" pitchFamily="34" charset="77"/>
          </a:endParaRPr>
        </a:p>
      </dgm:t>
    </dgm:pt>
    <dgm:pt modelId="{FD8010CF-0F82-C74E-B445-7E1CFC22A0F1}">
      <dgm:prSet/>
      <dgm:spPr>
        <a:solidFill>
          <a:srgbClr val="941100"/>
        </a:solidFill>
      </dgm:spPr>
      <dgm:t>
        <a:bodyPr/>
        <a:lstStyle/>
        <a:p>
          <a:r>
            <a:rPr lang="es-ES" dirty="0">
              <a:latin typeface="Gill Sans MT" panose="020B0502020104020203" pitchFamily="34" charset="77"/>
            </a:rPr>
            <a:t>Implementar reportes mensuales personales</a:t>
          </a:r>
        </a:p>
      </dgm:t>
    </dgm:pt>
    <dgm:pt modelId="{8828E8CF-F77C-9E40-BF91-952A7B43B0AF}" type="parTrans" cxnId="{07A89F07-A69B-DA4B-A584-678E696B6F8C}">
      <dgm:prSet/>
      <dgm:spPr/>
      <dgm:t>
        <a:bodyPr/>
        <a:lstStyle/>
        <a:p>
          <a:endParaRPr lang="es-ES">
            <a:latin typeface="Gill Sans MT" panose="020B0502020104020203" pitchFamily="34" charset="77"/>
          </a:endParaRPr>
        </a:p>
      </dgm:t>
    </dgm:pt>
    <dgm:pt modelId="{E1868C8D-0427-214D-A333-4E8BE64634FF}" type="sibTrans" cxnId="{07A89F07-A69B-DA4B-A584-678E696B6F8C}">
      <dgm:prSet/>
      <dgm:spPr/>
      <dgm:t>
        <a:bodyPr/>
        <a:lstStyle/>
        <a:p>
          <a:endParaRPr lang="es-ES">
            <a:latin typeface="Gill Sans MT" panose="020B0502020104020203" pitchFamily="34" charset="77"/>
          </a:endParaRPr>
        </a:p>
      </dgm:t>
    </dgm:pt>
    <dgm:pt modelId="{1EC9397D-5CCA-884D-8153-94D6A7D6F13E}" type="pres">
      <dgm:prSet presAssocID="{0BAD1D75-350A-D646-A2AE-A191CDBBD090}" presName="Name0" presStyleCnt="0">
        <dgm:presLayoutVars>
          <dgm:dir/>
          <dgm:resizeHandles val="exact"/>
        </dgm:presLayoutVars>
      </dgm:prSet>
      <dgm:spPr/>
    </dgm:pt>
    <dgm:pt modelId="{DCA8F4AE-C829-C14C-A7F1-758505DABB13}" type="pres">
      <dgm:prSet presAssocID="{05AE5BAF-F281-D74C-820B-EC33B6C3F27A}" presName="node" presStyleLbl="node1" presStyleIdx="0" presStyleCnt="5">
        <dgm:presLayoutVars>
          <dgm:bulletEnabled val="1"/>
        </dgm:presLayoutVars>
      </dgm:prSet>
      <dgm:spPr/>
    </dgm:pt>
    <dgm:pt modelId="{EB3D34A2-CC66-584F-92D8-9A4A16974FDD}" type="pres">
      <dgm:prSet presAssocID="{581C35F2-38BF-F341-A32A-CC1108D23B7D}" presName="sibTrans" presStyleLbl="sibTrans2D1" presStyleIdx="0" presStyleCnt="4"/>
      <dgm:spPr/>
    </dgm:pt>
    <dgm:pt modelId="{ACB5F38F-01D5-8248-8D1F-4450D4C36E11}" type="pres">
      <dgm:prSet presAssocID="{581C35F2-38BF-F341-A32A-CC1108D23B7D}" presName="connectorText" presStyleLbl="sibTrans2D1" presStyleIdx="0" presStyleCnt="4"/>
      <dgm:spPr/>
    </dgm:pt>
    <dgm:pt modelId="{3F3C67B4-4480-8646-B85D-ADFA4D2B972C}" type="pres">
      <dgm:prSet presAssocID="{57FCDADF-734C-5E48-9C15-E0BC23182D9B}" presName="node" presStyleLbl="node1" presStyleIdx="1" presStyleCnt="5">
        <dgm:presLayoutVars>
          <dgm:bulletEnabled val="1"/>
        </dgm:presLayoutVars>
      </dgm:prSet>
      <dgm:spPr/>
    </dgm:pt>
    <dgm:pt modelId="{012A50BB-DDB3-5947-9F17-F8BC55D075C8}" type="pres">
      <dgm:prSet presAssocID="{F71640F1-38FE-4941-9029-E6CECDF75D75}" presName="sibTrans" presStyleLbl="sibTrans2D1" presStyleIdx="1" presStyleCnt="4"/>
      <dgm:spPr/>
    </dgm:pt>
    <dgm:pt modelId="{3E9594F8-AE22-3B4F-A7CD-0B652BDD7E6A}" type="pres">
      <dgm:prSet presAssocID="{F71640F1-38FE-4941-9029-E6CECDF75D75}" presName="connectorText" presStyleLbl="sibTrans2D1" presStyleIdx="1" presStyleCnt="4"/>
      <dgm:spPr/>
    </dgm:pt>
    <dgm:pt modelId="{BC738465-AE11-0843-A09A-BA72D8AB746D}" type="pres">
      <dgm:prSet presAssocID="{24D1780B-058F-6743-A1A7-3FB87EA3E0B7}" presName="node" presStyleLbl="node1" presStyleIdx="2" presStyleCnt="5">
        <dgm:presLayoutVars>
          <dgm:bulletEnabled val="1"/>
        </dgm:presLayoutVars>
      </dgm:prSet>
      <dgm:spPr/>
    </dgm:pt>
    <dgm:pt modelId="{7A0B30FC-73B3-EF46-9721-75A910DAE1D5}" type="pres">
      <dgm:prSet presAssocID="{05185BB1-463D-DA4F-A638-EA533B00236F}" presName="sibTrans" presStyleLbl="sibTrans2D1" presStyleIdx="2" presStyleCnt="4"/>
      <dgm:spPr/>
    </dgm:pt>
    <dgm:pt modelId="{DAEB5949-F09F-A942-9955-350527F3FCE3}" type="pres">
      <dgm:prSet presAssocID="{05185BB1-463D-DA4F-A638-EA533B00236F}" presName="connectorText" presStyleLbl="sibTrans2D1" presStyleIdx="2" presStyleCnt="4"/>
      <dgm:spPr/>
    </dgm:pt>
    <dgm:pt modelId="{B7E4813F-D1C5-9640-B4AA-AB21CA351799}" type="pres">
      <dgm:prSet presAssocID="{4B4099D2-E9F8-9043-94CD-F96C93297102}" presName="node" presStyleLbl="node1" presStyleIdx="3" presStyleCnt="5">
        <dgm:presLayoutVars>
          <dgm:bulletEnabled val="1"/>
        </dgm:presLayoutVars>
      </dgm:prSet>
      <dgm:spPr/>
    </dgm:pt>
    <dgm:pt modelId="{DCB98949-C1F5-7447-99E2-A9FE9D19A75B}" type="pres">
      <dgm:prSet presAssocID="{B629C621-864D-6F43-B19F-2309203B1081}" presName="sibTrans" presStyleLbl="sibTrans2D1" presStyleIdx="3" presStyleCnt="4"/>
      <dgm:spPr/>
    </dgm:pt>
    <dgm:pt modelId="{1CEF7D7A-1CD6-8A46-AF9C-4FCC712FD269}" type="pres">
      <dgm:prSet presAssocID="{B629C621-864D-6F43-B19F-2309203B1081}" presName="connectorText" presStyleLbl="sibTrans2D1" presStyleIdx="3" presStyleCnt="4"/>
      <dgm:spPr/>
    </dgm:pt>
    <dgm:pt modelId="{D1F2102D-482C-2F49-B892-0810A59EF124}" type="pres">
      <dgm:prSet presAssocID="{FD8010CF-0F82-C74E-B445-7E1CFC22A0F1}" presName="node" presStyleLbl="node1" presStyleIdx="4" presStyleCnt="5">
        <dgm:presLayoutVars>
          <dgm:bulletEnabled val="1"/>
        </dgm:presLayoutVars>
      </dgm:prSet>
      <dgm:spPr/>
    </dgm:pt>
  </dgm:ptLst>
  <dgm:cxnLst>
    <dgm:cxn modelId="{BBD21201-5E2D-F346-9552-CC06846FBA3F}" type="presOf" srcId="{57FCDADF-734C-5E48-9C15-E0BC23182D9B}" destId="{3F3C67B4-4480-8646-B85D-ADFA4D2B972C}" srcOrd="0" destOrd="0" presId="urn:microsoft.com/office/officeart/2005/8/layout/process1"/>
    <dgm:cxn modelId="{07A89F07-A69B-DA4B-A584-678E696B6F8C}" srcId="{0BAD1D75-350A-D646-A2AE-A191CDBBD090}" destId="{FD8010CF-0F82-C74E-B445-7E1CFC22A0F1}" srcOrd="4" destOrd="0" parTransId="{8828E8CF-F77C-9E40-BF91-952A7B43B0AF}" sibTransId="{E1868C8D-0427-214D-A333-4E8BE64634FF}"/>
    <dgm:cxn modelId="{BC47F510-1973-6241-99FB-8DF4D419A994}" srcId="{0BAD1D75-350A-D646-A2AE-A191CDBBD090}" destId="{57FCDADF-734C-5E48-9C15-E0BC23182D9B}" srcOrd="1" destOrd="0" parTransId="{AFA6DA12-8279-CA49-9AA3-C9B773298D45}" sibTransId="{F71640F1-38FE-4941-9029-E6CECDF75D75}"/>
    <dgm:cxn modelId="{28315419-E1AF-294F-B6AD-4BCE0CF19EFB}" srcId="{0BAD1D75-350A-D646-A2AE-A191CDBBD090}" destId="{4B4099D2-E9F8-9043-94CD-F96C93297102}" srcOrd="3" destOrd="0" parTransId="{0B0CF089-2122-3D4E-BCD8-3716D680840D}" sibTransId="{B629C621-864D-6F43-B19F-2309203B1081}"/>
    <dgm:cxn modelId="{5FB1531C-F4DF-7F4A-A330-1DFB4D949816}" srcId="{0BAD1D75-350A-D646-A2AE-A191CDBBD090}" destId="{24D1780B-058F-6743-A1A7-3FB87EA3E0B7}" srcOrd="2" destOrd="0" parTransId="{9C9A845A-F65E-DA48-AA8B-610A179314C0}" sibTransId="{05185BB1-463D-DA4F-A638-EA533B00236F}"/>
    <dgm:cxn modelId="{07CDA62B-6FEB-0144-9509-AC0B7DC652D8}" type="presOf" srcId="{FD8010CF-0F82-C74E-B445-7E1CFC22A0F1}" destId="{D1F2102D-482C-2F49-B892-0810A59EF124}" srcOrd="0" destOrd="0" presId="urn:microsoft.com/office/officeart/2005/8/layout/process1"/>
    <dgm:cxn modelId="{D40BF937-78D1-F347-ADEE-F02A662F47D4}" type="presOf" srcId="{B629C621-864D-6F43-B19F-2309203B1081}" destId="{DCB98949-C1F5-7447-99E2-A9FE9D19A75B}" srcOrd="0" destOrd="0" presId="urn:microsoft.com/office/officeart/2005/8/layout/process1"/>
    <dgm:cxn modelId="{E10F8139-E7C3-2A43-814D-377C6E01627A}" type="presOf" srcId="{05185BB1-463D-DA4F-A638-EA533B00236F}" destId="{7A0B30FC-73B3-EF46-9721-75A910DAE1D5}" srcOrd="0" destOrd="0" presId="urn:microsoft.com/office/officeart/2005/8/layout/process1"/>
    <dgm:cxn modelId="{9F9B0949-F651-1445-84A9-9C890B92698D}" srcId="{0BAD1D75-350A-D646-A2AE-A191CDBBD090}" destId="{05AE5BAF-F281-D74C-820B-EC33B6C3F27A}" srcOrd="0" destOrd="0" parTransId="{D264F173-2C61-AE4D-BC60-9706B012DA4F}" sibTransId="{581C35F2-38BF-F341-A32A-CC1108D23B7D}"/>
    <dgm:cxn modelId="{983F9655-46FE-BE42-A41B-7986C4846354}" type="presOf" srcId="{F71640F1-38FE-4941-9029-E6CECDF75D75}" destId="{3E9594F8-AE22-3B4F-A7CD-0B652BDD7E6A}" srcOrd="1" destOrd="0" presId="urn:microsoft.com/office/officeart/2005/8/layout/process1"/>
    <dgm:cxn modelId="{1055C465-111C-B143-8B42-01881828CBC0}" type="presOf" srcId="{24D1780B-058F-6743-A1A7-3FB87EA3E0B7}" destId="{BC738465-AE11-0843-A09A-BA72D8AB746D}" srcOrd="0" destOrd="0" presId="urn:microsoft.com/office/officeart/2005/8/layout/process1"/>
    <dgm:cxn modelId="{5A7EB57F-CF8F-1743-B96E-FA1E309D8521}" type="presOf" srcId="{05AE5BAF-F281-D74C-820B-EC33B6C3F27A}" destId="{DCA8F4AE-C829-C14C-A7F1-758505DABB13}" srcOrd="0" destOrd="0" presId="urn:microsoft.com/office/officeart/2005/8/layout/process1"/>
    <dgm:cxn modelId="{9423DC8A-FED2-D945-85FC-7387C4A5BA14}" type="presOf" srcId="{0BAD1D75-350A-D646-A2AE-A191CDBBD090}" destId="{1EC9397D-5CCA-884D-8153-94D6A7D6F13E}" srcOrd="0" destOrd="0" presId="urn:microsoft.com/office/officeart/2005/8/layout/process1"/>
    <dgm:cxn modelId="{32C50396-8493-784A-87C9-8D2842535EA5}" type="presOf" srcId="{F71640F1-38FE-4941-9029-E6CECDF75D75}" destId="{012A50BB-DDB3-5947-9F17-F8BC55D075C8}" srcOrd="0" destOrd="0" presId="urn:microsoft.com/office/officeart/2005/8/layout/process1"/>
    <dgm:cxn modelId="{88168599-5692-AF4F-A609-847B0C8E39A0}" type="presOf" srcId="{4B4099D2-E9F8-9043-94CD-F96C93297102}" destId="{B7E4813F-D1C5-9640-B4AA-AB21CA351799}" srcOrd="0" destOrd="0" presId="urn:microsoft.com/office/officeart/2005/8/layout/process1"/>
    <dgm:cxn modelId="{9FF5C79F-550E-B04D-9807-1560D213EBA6}" type="presOf" srcId="{581C35F2-38BF-F341-A32A-CC1108D23B7D}" destId="{ACB5F38F-01D5-8248-8D1F-4450D4C36E11}" srcOrd="1" destOrd="0" presId="urn:microsoft.com/office/officeart/2005/8/layout/process1"/>
    <dgm:cxn modelId="{7A6177B5-9EE0-3845-A8B8-95FCBFF84631}" type="presOf" srcId="{B629C621-864D-6F43-B19F-2309203B1081}" destId="{1CEF7D7A-1CD6-8A46-AF9C-4FCC712FD269}" srcOrd="1" destOrd="0" presId="urn:microsoft.com/office/officeart/2005/8/layout/process1"/>
    <dgm:cxn modelId="{1E4C33D4-5873-144E-AB5B-A2227CC5DE5D}" type="presOf" srcId="{05185BB1-463D-DA4F-A638-EA533B00236F}" destId="{DAEB5949-F09F-A942-9955-350527F3FCE3}" srcOrd="1" destOrd="0" presId="urn:microsoft.com/office/officeart/2005/8/layout/process1"/>
    <dgm:cxn modelId="{67534CE8-19BD-354E-8A37-4EF3CA9E021B}" type="presOf" srcId="{581C35F2-38BF-F341-A32A-CC1108D23B7D}" destId="{EB3D34A2-CC66-584F-92D8-9A4A16974FDD}" srcOrd="0" destOrd="0" presId="urn:microsoft.com/office/officeart/2005/8/layout/process1"/>
    <dgm:cxn modelId="{BF9C836B-9154-0741-A21F-8491137B76DC}" type="presParOf" srcId="{1EC9397D-5CCA-884D-8153-94D6A7D6F13E}" destId="{DCA8F4AE-C829-C14C-A7F1-758505DABB13}" srcOrd="0" destOrd="0" presId="urn:microsoft.com/office/officeart/2005/8/layout/process1"/>
    <dgm:cxn modelId="{F6D9F767-70C1-E842-BDA4-FC888B52BEA9}" type="presParOf" srcId="{1EC9397D-5CCA-884D-8153-94D6A7D6F13E}" destId="{EB3D34A2-CC66-584F-92D8-9A4A16974FDD}" srcOrd="1" destOrd="0" presId="urn:microsoft.com/office/officeart/2005/8/layout/process1"/>
    <dgm:cxn modelId="{88AEFFEA-D9F9-C744-9948-1BA04CD5F641}" type="presParOf" srcId="{EB3D34A2-CC66-584F-92D8-9A4A16974FDD}" destId="{ACB5F38F-01D5-8248-8D1F-4450D4C36E11}" srcOrd="0" destOrd="0" presId="urn:microsoft.com/office/officeart/2005/8/layout/process1"/>
    <dgm:cxn modelId="{350AA943-2903-7644-8D10-C62783C140D3}" type="presParOf" srcId="{1EC9397D-5CCA-884D-8153-94D6A7D6F13E}" destId="{3F3C67B4-4480-8646-B85D-ADFA4D2B972C}" srcOrd="2" destOrd="0" presId="urn:microsoft.com/office/officeart/2005/8/layout/process1"/>
    <dgm:cxn modelId="{27632E07-E865-7F4E-B7F9-E4B16F397277}" type="presParOf" srcId="{1EC9397D-5CCA-884D-8153-94D6A7D6F13E}" destId="{012A50BB-DDB3-5947-9F17-F8BC55D075C8}" srcOrd="3" destOrd="0" presId="urn:microsoft.com/office/officeart/2005/8/layout/process1"/>
    <dgm:cxn modelId="{918BCB6D-B896-BE42-A23B-637CF8B6A857}" type="presParOf" srcId="{012A50BB-DDB3-5947-9F17-F8BC55D075C8}" destId="{3E9594F8-AE22-3B4F-A7CD-0B652BDD7E6A}" srcOrd="0" destOrd="0" presId="urn:microsoft.com/office/officeart/2005/8/layout/process1"/>
    <dgm:cxn modelId="{33206B10-5A33-7741-BA6A-4A90D8800F26}" type="presParOf" srcId="{1EC9397D-5CCA-884D-8153-94D6A7D6F13E}" destId="{BC738465-AE11-0843-A09A-BA72D8AB746D}" srcOrd="4" destOrd="0" presId="urn:microsoft.com/office/officeart/2005/8/layout/process1"/>
    <dgm:cxn modelId="{565BB859-F2E5-D341-8BF0-95C17921CB79}" type="presParOf" srcId="{1EC9397D-5CCA-884D-8153-94D6A7D6F13E}" destId="{7A0B30FC-73B3-EF46-9721-75A910DAE1D5}" srcOrd="5" destOrd="0" presId="urn:microsoft.com/office/officeart/2005/8/layout/process1"/>
    <dgm:cxn modelId="{698E1740-B3A9-E341-A072-EF8C15F6C335}" type="presParOf" srcId="{7A0B30FC-73B3-EF46-9721-75A910DAE1D5}" destId="{DAEB5949-F09F-A942-9955-350527F3FCE3}" srcOrd="0" destOrd="0" presId="urn:microsoft.com/office/officeart/2005/8/layout/process1"/>
    <dgm:cxn modelId="{B1DAC517-5C0F-CE44-AED3-23289ADA38C3}" type="presParOf" srcId="{1EC9397D-5CCA-884D-8153-94D6A7D6F13E}" destId="{B7E4813F-D1C5-9640-B4AA-AB21CA351799}" srcOrd="6" destOrd="0" presId="urn:microsoft.com/office/officeart/2005/8/layout/process1"/>
    <dgm:cxn modelId="{460B5D7E-53C2-E44B-8F99-033178F3897E}" type="presParOf" srcId="{1EC9397D-5CCA-884D-8153-94D6A7D6F13E}" destId="{DCB98949-C1F5-7447-99E2-A9FE9D19A75B}" srcOrd="7" destOrd="0" presId="urn:microsoft.com/office/officeart/2005/8/layout/process1"/>
    <dgm:cxn modelId="{44B2532D-B8FB-7345-ACEA-97F125BFA875}" type="presParOf" srcId="{DCB98949-C1F5-7447-99E2-A9FE9D19A75B}" destId="{1CEF7D7A-1CD6-8A46-AF9C-4FCC712FD269}" srcOrd="0" destOrd="0" presId="urn:microsoft.com/office/officeart/2005/8/layout/process1"/>
    <dgm:cxn modelId="{551B6093-A346-EA4D-B0D3-8020691E4D1D}" type="presParOf" srcId="{1EC9397D-5CCA-884D-8153-94D6A7D6F13E}" destId="{D1F2102D-482C-2F49-B892-0810A59EF124}" srcOrd="8" destOrd="0" presId="urn:microsoft.com/office/officeart/2005/8/layout/process1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A8F4AE-C829-C14C-A7F1-758505DABB13}">
      <dsp:nvSpPr>
        <dsp:cNvPr id="0" name=""/>
        <dsp:cNvSpPr/>
      </dsp:nvSpPr>
      <dsp:spPr>
        <a:xfrm>
          <a:off x="7464" y="344942"/>
          <a:ext cx="1156471" cy="1844927"/>
        </a:xfrm>
        <a:prstGeom prst="roundRect">
          <a:avLst>
            <a:gd name="adj" fmla="val 10000"/>
          </a:avLst>
        </a:prstGeom>
        <a:solidFill>
          <a:srgbClr val="9411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>
              <a:latin typeface="Gill Sans MT" panose="020B0502020104020203" pitchFamily="34" charset="77"/>
            </a:rPr>
            <a:t>Llenar formatos de información de roles </a:t>
          </a:r>
        </a:p>
      </dsp:txBody>
      <dsp:txXfrm>
        <a:off x="41336" y="378814"/>
        <a:ext cx="1088727" cy="1777183"/>
      </dsp:txXfrm>
    </dsp:sp>
    <dsp:sp modelId="{EB3D34A2-CC66-584F-92D8-9A4A16974FDD}">
      <dsp:nvSpPr>
        <dsp:cNvPr id="0" name=""/>
        <dsp:cNvSpPr/>
      </dsp:nvSpPr>
      <dsp:spPr>
        <a:xfrm>
          <a:off x="1279583" y="1124004"/>
          <a:ext cx="245171" cy="28680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100" kern="1200">
            <a:latin typeface="Gill Sans MT" panose="020B0502020104020203" pitchFamily="34" charset="77"/>
          </a:endParaRPr>
        </a:p>
      </dsp:txBody>
      <dsp:txXfrm>
        <a:off x="1279583" y="1181365"/>
        <a:ext cx="171620" cy="172082"/>
      </dsp:txXfrm>
    </dsp:sp>
    <dsp:sp modelId="{3F3C67B4-4480-8646-B85D-ADFA4D2B972C}">
      <dsp:nvSpPr>
        <dsp:cNvPr id="0" name=""/>
        <dsp:cNvSpPr/>
      </dsp:nvSpPr>
      <dsp:spPr>
        <a:xfrm>
          <a:off x="1626524" y="344942"/>
          <a:ext cx="1156471" cy="1844927"/>
        </a:xfrm>
        <a:prstGeom prst="roundRect">
          <a:avLst>
            <a:gd name="adj" fmla="val 10000"/>
          </a:avLst>
        </a:prstGeom>
        <a:solidFill>
          <a:srgbClr val="9411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>
              <a:latin typeface="Gill Sans MT" panose="020B0502020104020203" pitchFamily="34" charset="77"/>
            </a:rPr>
            <a:t>Bitácora diaria</a:t>
          </a:r>
        </a:p>
      </dsp:txBody>
      <dsp:txXfrm>
        <a:off x="1660396" y="378814"/>
        <a:ext cx="1088727" cy="1777183"/>
      </dsp:txXfrm>
    </dsp:sp>
    <dsp:sp modelId="{012A50BB-DDB3-5947-9F17-F8BC55D075C8}">
      <dsp:nvSpPr>
        <dsp:cNvPr id="0" name=""/>
        <dsp:cNvSpPr/>
      </dsp:nvSpPr>
      <dsp:spPr>
        <a:xfrm>
          <a:off x="2898642" y="1124004"/>
          <a:ext cx="245171" cy="28680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100" kern="1200">
            <a:latin typeface="Gill Sans MT" panose="020B0502020104020203" pitchFamily="34" charset="77"/>
          </a:endParaRPr>
        </a:p>
      </dsp:txBody>
      <dsp:txXfrm>
        <a:off x="2898642" y="1181365"/>
        <a:ext cx="171620" cy="172082"/>
      </dsp:txXfrm>
    </dsp:sp>
    <dsp:sp modelId="{BC738465-AE11-0843-A09A-BA72D8AB746D}">
      <dsp:nvSpPr>
        <dsp:cNvPr id="0" name=""/>
        <dsp:cNvSpPr/>
      </dsp:nvSpPr>
      <dsp:spPr>
        <a:xfrm>
          <a:off x="3245583" y="344942"/>
          <a:ext cx="1156471" cy="1844927"/>
        </a:xfrm>
        <a:prstGeom prst="roundRect">
          <a:avLst>
            <a:gd name="adj" fmla="val 10000"/>
          </a:avLst>
        </a:prstGeom>
        <a:solidFill>
          <a:srgbClr val="9411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s-ES" sz="1600" kern="1200" dirty="0">
            <a:latin typeface="Gill Sans MT" panose="020B0502020104020203" pitchFamily="34" charset="77"/>
          </a:endParaRP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1600" kern="1200" dirty="0">
              <a:latin typeface="Gill Sans MT" panose="020B0502020104020203" pitchFamily="34" charset="77"/>
            </a:rPr>
            <a:t>Actualizar perfiles, descripciones  y KPIS </a:t>
          </a:r>
        </a:p>
        <a:p>
          <a:pPr marL="0"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3600" kern="1200" dirty="0">
            <a:latin typeface="Gill Sans MT" panose="020B0502020104020203" pitchFamily="34" charset="77"/>
          </a:endParaRPr>
        </a:p>
      </dsp:txBody>
      <dsp:txXfrm>
        <a:off x="3279455" y="378814"/>
        <a:ext cx="1088727" cy="1777183"/>
      </dsp:txXfrm>
    </dsp:sp>
    <dsp:sp modelId="{7A0B30FC-73B3-EF46-9721-75A910DAE1D5}">
      <dsp:nvSpPr>
        <dsp:cNvPr id="0" name=""/>
        <dsp:cNvSpPr/>
      </dsp:nvSpPr>
      <dsp:spPr>
        <a:xfrm>
          <a:off x="4517702" y="1124004"/>
          <a:ext cx="245171" cy="28680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100" kern="1200">
            <a:latin typeface="Gill Sans MT" panose="020B0502020104020203" pitchFamily="34" charset="77"/>
          </a:endParaRPr>
        </a:p>
      </dsp:txBody>
      <dsp:txXfrm>
        <a:off x="4517702" y="1181365"/>
        <a:ext cx="171620" cy="172082"/>
      </dsp:txXfrm>
    </dsp:sp>
    <dsp:sp modelId="{B7E4813F-D1C5-9640-B4AA-AB21CA351799}">
      <dsp:nvSpPr>
        <dsp:cNvPr id="0" name=""/>
        <dsp:cNvSpPr/>
      </dsp:nvSpPr>
      <dsp:spPr>
        <a:xfrm>
          <a:off x="4864643" y="344942"/>
          <a:ext cx="1156471" cy="1844927"/>
        </a:xfrm>
        <a:prstGeom prst="roundRect">
          <a:avLst>
            <a:gd name="adj" fmla="val 10000"/>
          </a:avLst>
        </a:prstGeom>
        <a:solidFill>
          <a:srgbClr val="9411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>
              <a:latin typeface="Gill Sans MT" panose="020B0502020104020203" pitchFamily="34" charset="77"/>
            </a:rPr>
            <a:t>Ajustes a plan de trabajo y contratos</a:t>
          </a:r>
        </a:p>
      </dsp:txBody>
      <dsp:txXfrm>
        <a:off x="4898515" y="378814"/>
        <a:ext cx="1088727" cy="1777183"/>
      </dsp:txXfrm>
    </dsp:sp>
    <dsp:sp modelId="{DCB98949-C1F5-7447-99E2-A9FE9D19A75B}">
      <dsp:nvSpPr>
        <dsp:cNvPr id="0" name=""/>
        <dsp:cNvSpPr/>
      </dsp:nvSpPr>
      <dsp:spPr>
        <a:xfrm>
          <a:off x="6136761" y="1124004"/>
          <a:ext cx="245171" cy="28680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100" kern="1200">
            <a:latin typeface="Gill Sans MT" panose="020B0502020104020203" pitchFamily="34" charset="77"/>
          </a:endParaRPr>
        </a:p>
      </dsp:txBody>
      <dsp:txXfrm>
        <a:off x="6136761" y="1181365"/>
        <a:ext cx="171620" cy="172082"/>
      </dsp:txXfrm>
    </dsp:sp>
    <dsp:sp modelId="{D1F2102D-482C-2F49-B892-0810A59EF124}">
      <dsp:nvSpPr>
        <dsp:cNvPr id="0" name=""/>
        <dsp:cNvSpPr/>
      </dsp:nvSpPr>
      <dsp:spPr>
        <a:xfrm>
          <a:off x="6483703" y="344942"/>
          <a:ext cx="1156471" cy="1844927"/>
        </a:xfrm>
        <a:prstGeom prst="roundRect">
          <a:avLst>
            <a:gd name="adj" fmla="val 10000"/>
          </a:avLst>
        </a:prstGeom>
        <a:solidFill>
          <a:srgbClr val="9411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>
              <a:latin typeface="Gill Sans MT" panose="020B0502020104020203" pitchFamily="34" charset="77"/>
            </a:rPr>
            <a:t>Implementar reportes mensuales personales</a:t>
          </a:r>
        </a:p>
      </dsp:txBody>
      <dsp:txXfrm>
        <a:off x="6517575" y="378814"/>
        <a:ext cx="1088727" cy="177718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490733-824C-E54C-8921-330CDB4150A7}" type="datetimeFigureOut">
              <a:rPr lang="es-MX" smtClean="0"/>
              <a:t>01/06/20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s-ES"/>
              <a:t>Editar los estilos de texto del patrón
Segundo nivel
Tercer nivel
Cuarto nivel
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084EAE-EB31-5F4E-BF80-D76B2625CB1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53783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38" name="Shape 13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8467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B90F612-BB48-DD40-A035-1C0EEFA3E7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D96ADDB-D60F-8B46-BACA-6991FC620A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268C2A9-FADD-8740-8F94-71FE6FE1A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540F7-FA04-BD47-BF7D-C31EDC7E7784}" type="datetimeFigureOut">
              <a:rPr lang="es-MX" smtClean="0"/>
              <a:t>01/06/20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E26C4B4-4526-9540-B4DE-004711501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FB3C80D-C5BF-E744-B120-B7D1D4D69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16A99-A0E3-BE46-9F96-0C2CB59CCE5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966147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CA759C3-1CEC-934F-A56F-7F914AEEC3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F331384-0B00-1E41-9EE6-10ED5297C1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5B7D4CE-4EDF-5A49-A40E-492E28833F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540F7-FA04-BD47-BF7D-C31EDC7E7784}" type="datetimeFigureOut">
              <a:rPr lang="es-MX" smtClean="0"/>
              <a:t>01/06/20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72BBCB5-3A61-D74E-A3EE-BA8C04FFC5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6E7EFC7-E27D-2142-BB7E-F3A21D1487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16A99-A0E3-BE46-9F96-0C2CB59CCE5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027883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5072F47-C40F-464D-8727-C6654A3EF3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52A6BCB-2B61-A24E-9F46-14D75F87AF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4619C1A-E196-6F49-9948-556BA5CC0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540F7-FA04-BD47-BF7D-C31EDC7E7784}" type="datetimeFigureOut">
              <a:rPr lang="es-MX" smtClean="0"/>
              <a:t>01/06/20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319B3AA-4F7B-F24C-A393-19FA55726C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E348497-4439-CE44-B2DC-6DAC52E39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16A99-A0E3-BE46-9F96-0C2CB59CCE5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767981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2B9BD7-24A0-4C43-A707-69452E9E04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6416E85-3464-2046-B2E5-E10E307BFB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D0D0DEC-3B90-7248-84CC-9AD37F4A9F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9954CE6-5A38-8B4F-A6C0-85CA41E959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540F7-FA04-BD47-BF7D-C31EDC7E7784}" type="datetimeFigureOut">
              <a:rPr lang="es-MX" smtClean="0"/>
              <a:t>01/06/20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BDBBAC0-E894-0345-9D17-FBAA61A57A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EF3B46E-A91A-394F-9AA8-A6474F4E3C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16A99-A0E3-BE46-9F96-0C2CB59CCE5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801324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5D8AC6-F698-704D-9188-16FC2AF0B5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E6B96EB-35DC-DF48-9881-8734E3C273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0C91745-9578-E346-8392-D2C5EDFDC3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34322D75-173A-CC44-AE4A-920013E149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MX"/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93BFA6A1-7118-A547-A683-612AF4B7A90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AE2F1DFE-B275-2F40-B300-6F550A1F23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540F7-FA04-BD47-BF7D-C31EDC7E7784}" type="datetimeFigureOut">
              <a:rPr lang="es-MX" smtClean="0"/>
              <a:t>01/06/20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806F105E-FDB5-A548-8A1C-8AA8BE28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9F90205C-C713-1C4F-A107-211B2A7F5A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16A99-A0E3-BE46-9F96-0C2CB59CCE5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172709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2092AE-5966-EC42-816B-A45ED4506A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857CA2E5-7B0C-0C4B-ADA6-56D03D1B67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540F7-FA04-BD47-BF7D-C31EDC7E7784}" type="datetimeFigureOut">
              <a:rPr lang="es-MX" smtClean="0"/>
              <a:t>01/06/20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825AA29-71A8-584A-B83F-60CFB47C7F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CF47264-5B47-F842-98A5-49E856C7B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16A99-A0E3-BE46-9F96-0C2CB59CCE5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591919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0C32B1AF-3C71-ED4D-A93E-C26D97BF72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540F7-FA04-BD47-BF7D-C31EDC7E7784}" type="datetimeFigureOut">
              <a:rPr lang="es-MX" smtClean="0"/>
              <a:t>01/06/20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E66406E5-F601-8943-9DF8-E12553FD28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0B40AC6-C7BB-314A-BCB5-D589720F62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16A99-A0E3-BE46-9F96-0C2CB59CCE5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513316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CE04DE-56AB-114B-9622-30413EC39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E73E479-783C-0042-8253-F9273FAAB5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83FBD96-B479-8F48-8908-7376D4F086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4592F40-D278-4F48-AACE-8EE8C7761A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540F7-FA04-BD47-BF7D-C31EDC7E7784}" type="datetimeFigureOut">
              <a:rPr lang="es-MX" smtClean="0"/>
              <a:t>01/06/20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6EE51F1-F8B0-8244-8BC8-55F81D6F07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98D2FF9-6F44-9040-9E80-F8BBB5F93A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16A99-A0E3-BE46-9F96-0C2CB59CCE5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867249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8933F2-C76B-B346-974B-BAC84C247C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2F32AD28-A0EA-7C41-8DA0-2789877D321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557AB90-C211-294C-847E-77F7ACE184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02BC651-A8DF-8843-AF32-BD90A51C98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540F7-FA04-BD47-BF7D-C31EDC7E7784}" type="datetimeFigureOut">
              <a:rPr lang="es-MX" smtClean="0"/>
              <a:t>01/06/20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EC35342-777D-C04E-B603-177470312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82573F1-66D7-FC46-8676-CB1270B954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16A99-A0E3-BE46-9F96-0C2CB59CCE5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055214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1123C1-9838-A04D-A041-474C578B9D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B71245B-5F00-D84D-B1AA-588403BF86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s-ES"/>
              <a:t>Editar los estilos de texto del patrón
Segundo nivel
Tercer nivel
Cuarto nivel
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2DBECA2-030F-7F45-B67E-9B069FD746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540F7-FA04-BD47-BF7D-C31EDC7E7784}" type="datetimeFigureOut">
              <a:rPr lang="es-MX" smtClean="0"/>
              <a:t>01/06/20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CC0A7F1-E492-8149-8827-76C075855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16B97B1-ABA8-674A-A3CF-7CD606BE18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16A99-A0E3-BE46-9F96-0C2CB59CCE5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943951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4DEE6EA-9A1F-3849-960D-0D31755B1DC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03CFE20-D77A-5048-A7FE-CA0F697322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es-ES"/>
              <a:t>Editar los estilos de texto del patrón
Segundo nivel
Tercer nivel
Cuarto nivel
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344BCBD-6505-A24D-A52E-5BB2F9E6F4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540F7-FA04-BD47-BF7D-C31EDC7E7784}" type="datetimeFigureOut">
              <a:rPr lang="es-MX" smtClean="0"/>
              <a:t>01/06/20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AE53F2E-46E9-9F41-A158-97DE7C05D9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A77F987-32B6-A94C-966D-628C0DCEA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16A99-A0E3-BE46-9F96-0C2CB59CCE5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037433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- Full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4C3A641-6DC7-5C42-94A8-1AF9DF6E0100}"/>
              </a:ext>
            </a:extLst>
          </p:cNvPr>
          <p:cNvSpPr/>
          <p:nvPr userDrawn="1"/>
        </p:nvSpPr>
        <p:spPr>
          <a:xfrm>
            <a:off x="203200" y="152400"/>
            <a:ext cx="11785600" cy="6553200"/>
          </a:xfrm>
          <a:prstGeom prst="rect">
            <a:avLst/>
          </a:prstGeom>
          <a:solidFill>
            <a:srgbClr val="BA0C2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>
                <a:solidFill>
                  <a:srgbClr val="BA0C2F"/>
                </a:solidFill>
              </a:rPr>
              <a:t> 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203200" y="6520934"/>
            <a:ext cx="28448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l">
              <a:defRPr sz="60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fld id="{40C00456-721A-A94C-800A-D5E7EE91C160}" type="datetime1">
              <a:rPr lang="en-US" smtClean="0"/>
              <a:pPr/>
              <a:t>6/1/20</a:t>
            </a:fld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520934"/>
            <a:ext cx="38608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ctr">
              <a:defRPr sz="60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r>
              <a:rPr lang="en-US"/>
              <a:t>FOOTER GOES HERE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144000" y="6520934"/>
            <a:ext cx="28448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r">
              <a:defRPr sz="60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fld id="{42782948-4DBE-204D-AB9E-B65E067054AE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 rot="16200000">
            <a:off x="10494089" y="1436283"/>
            <a:ext cx="2743200" cy="175433"/>
          </a:xfrm>
        </p:spPr>
        <p:txBody>
          <a:bodyPr>
            <a:spAutoFit/>
          </a:bodyPr>
          <a:lstStyle>
            <a:lvl1pPr marL="0" indent="0" algn="r">
              <a:buNone/>
              <a:defRPr sz="600" baseline="0">
                <a:solidFill>
                  <a:schemeClr val="bg1"/>
                </a:solidFill>
              </a:defRPr>
            </a:lvl1pPr>
            <a:lvl2pPr marL="230187" indent="0">
              <a:buNone/>
              <a:defRPr sz="1800">
                <a:solidFill>
                  <a:schemeClr val="bg1"/>
                </a:solidFill>
              </a:defRPr>
            </a:lvl2pPr>
            <a:lvl3pPr marL="460375" indent="0">
              <a:buNone/>
              <a:defRPr sz="1600">
                <a:solidFill>
                  <a:schemeClr val="bg1"/>
                </a:solidFill>
              </a:defRPr>
            </a:lvl3pPr>
            <a:lvl4pPr marL="684212" indent="0">
              <a:buNone/>
              <a:defRPr sz="1400">
                <a:solidFill>
                  <a:schemeClr val="bg1"/>
                </a:solidFill>
              </a:defRPr>
            </a:lvl4pPr>
            <a:lvl5pPr marL="1025525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ADD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23625382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BA0C2F"/>
              </a:buClr>
              <a:buSzPts val="1181"/>
              <a:buFont typeface="Cabin"/>
              <a:buNone/>
              <a:defRPr sz="1181" b="0" i="0" u="none" strike="noStrike" cap="none">
                <a:solidFill>
                  <a:srgbClr val="BA0C2F"/>
                </a:solidFill>
                <a:latin typeface="Cabin"/>
                <a:ea typeface="Cabin"/>
                <a:cs typeface="Cabin"/>
                <a:sym typeface="Cabin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82194" algn="l" rtl="0">
              <a:spcBef>
                <a:spcPts val="0"/>
              </a:spcBef>
              <a:spcAft>
                <a:spcPts val="0"/>
              </a:spcAft>
              <a:buClr>
                <a:srgbClr val="635C5B"/>
              </a:buClr>
              <a:buSzPts val="844"/>
              <a:buFont typeface="Arial"/>
              <a:buChar char="•"/>
              <a:defRPr sz="843" b="0" i="0" u="none" strike="noStrike" cap="none">
                <a:solidFill>
                  <a:srgbClr val="635C5B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L="914400" marR="0" lvl="1" indent="-282194" algn="l" rtl="0">
              <a:spcBef>
                <a:spcPts val="506"/>
              </a:spcBef>
              <a:spcAft>
                <a:spcPts val="0"/>
              </a:spcAft>
              <a:buClr>
                <a:srgbClr val="635C5B"/>
              </a:buClr>
              <a:buSzPts val="844"/>
              <a:buFont typeface="Arial"/>
              <a:buChar char="–"/>
              <a:defRPr sz="843" b="0" i="0" u="none" strike="noStrike" cap="none">
                <a:solidFill>
                  <a:srgbClr val="635C5B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L="1371600" marR="0" lvl="2" indent="-276860" algn="l" rtl="0">
              <a:spcBef>
                <a:spcPts val="506"/>
              </a:spcBef>
              <a:spcAft>
                <a:spcPts val="0"/>
              </a:spcAft>
              <a:buClr>
                <a:srgbClr val="6C6463"/>
              </a:buClr>
              <a:buSzPts val="760"/>
              <a:buFont typeface="Arial"/>
              <a:buChar char="•"/>
              <a:defRPr sz="760" b="0" i="0" u="none" strike="noStrike" cap="none">
                <a:solidFill>
                  <a:srgbClr val="6C6463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L="1828800" marR="0" lvl="3" indent="-271462" algn="l" rtl="0">
              <a:spcBef>
                <a:spcPts val="0"/>
              </a:spcBef>
              <a:spcAft>
                <a:spcPts val="0"/>
              </a:spcAft>
              <a:buClr>
                <a:srgbClr val="6C6463"/>
              </a:buClr>
              <a:buSzPts val="675"/>
              <a:buFont typeface="Arial"/>
              <a:buChar char="–"/>
              <a:defRPr sz="675" b="0" i="0" u="none" strike="noStrike" cap="none">
                <a:solidFill>
                  <a:srgbClr val="6C6463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L="2286000" marR="0" lvl="4" indent="-266128" algn="l" rtl="0">
              <a:spcBef>
                <a:spcPts val="0"/>
              </a:spcBef>
              <a:spcAft>
                <a:spcPts val="0"/>
              </a:spcAft>
              <a:buClr>
                <a:srgbClr val="6C6463"/>
              </a:buClr>
              <a:buSzPts val="591"/>
              <a:buFont typeface="Arial"/>
              <a:buChar char="»"/>
              <a:defRPr sz="591" b="0" i="0" u="none" strike="noStrike" cap="none">
                <a:solidFill>
                  <a:srgbClr val="6C6463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L="2743200" marR="0" lvl="5" indent="-28219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44"/>
              <a:buFont typeface="Arial"/>
              <a:buChar char="•"/>
              <a:defRPr sz="843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L="3200400" marR="0" lvl="6" indent="-28219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44"/>
              <a:buFont typeface="Arial"/>
              <a:buChar char="•"/>
              <a:defRPr sz="843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L="3657600" marR="0" lvl="7" indent="-28219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44"/>
              <a:buFont typeface="Arial"/>
              <a:buChar char="•"/>
              <a:defRPr sz="843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L="4114800" marR="0" lvl="8" indent="-28219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44"/>
              <a:buFont typeface="Arial"/>
              <a:buChar char="•"/>
              <a:defRPr sz="843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sldNum" idx="12"/>
          </p:nvPr>
        </p:nvSpPr>
        <p:spPr>
          <a:xfrm>
            <a:off x="11296609" y="6217621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Clr>
                <a:srgbClr val="635C5B"/>
              </a:buClr>
              <a:buSzPts val="254"/>
              <a:buFont typeface="Cabin"/>
              <a:buNone/>
              <a:defRPr sz="254" b="0" i="0" u="none" strike="noStrike" cap="none">
                <a:solidFill>
                  <a:srgbClr val="635C5B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L="0" marR="0" lvl="1" indent="0" algn="r" rtl="0">
              <a:spcBef>
                <a:spcPts val="0"/>
              </a:spcBef>
              <a:buClr>
                <a:srgbClr val="635C5B"/>
              </a:buClr>
              <a:buSzPts val="254"/>
              <a:buFont typeface="Cabin"/>
              <a:buNone/>
              <a:defRPr sz="254" b="0" i="0" u="none" strike="noStrike" cap="none">
                <a:solidFill>
                  <a:srgbClr val="635C5B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L="0" marR="0" lvl="2" indent="0" algn="r" rtl="0">
              <a:spcBef>
                <a:spcPts val="0"/>
              </a:spcBef>
              <a:buClr>
                <a:srgbClr val="635C5B"/>
              </a:buClr>
              <a:buSzPts val="254"/>
              <a:buFont typeface="Cabin"/>
              <a:buNone/>
              <a:defRPr sz="254" b="0" i="0" u="none" strike="noStrike" cap="none">
                <a:solidFill>
                  <a:srgbClr val="635C5B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L="0" marR="0" lvl="3" indent="0" algn="r" rtl="0">
              <a:spcBef>
                <a:spcPts val="0"/>
              </a:spcBef>
              <a:buClr>
                <a:srgbClr val="635C5B"/>
              </a:buClr>
              <a:buSzPts val="254"/>
              <a:buFont typeface="Cabin"/>
              <a:buNone/>
              <a:defRPr sz="254" b="0" i="0" u="none" strike="noStrike" cap="none">
                <a:solidFill>
                  <a:srgbClr val="635C5B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L="0" marR="0" lvl="4" indent="0" algn="r" rtl="0">
              <a:spcBef>
                <a:spcPts val="0"/>
              </a:spcBef>
              <a:buClr>
                <a:srgbClr val="635C5B"/>
              </a:buClr>
              <a:buSzPts val="254"/>
              <a:buFont typeface="Cabin"/>
              <a:buNone/>
              <a:defRPr sz="254" b="0" i="0" u="none" strike="noStrike" cap="none">
                <a:solidFill>
                  <a:srgbClr val="635C5B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L="0" marR="0" lvl="5" indent="0" algn="r" rtl="0">
              <a:spcBef>
                <a:spcPts val="0"/>
              </a:spcBef>
              <a:buClr>
                <a:srgbClr val="635C5B"/>
              </a:buClr>
              <a:buSzPts val="254"/>
              <a:buFont typeface="Cabin"/>
              <a:buNone/>
              <a:defRPr sz="254" b="0" i="0" u="none" strike="noStrike" cap="none">
                <a:solidFill>
                  <a:srgbClr val="635C5B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L="0" marR="0" lvl="6" indent="0" algn="r" rtl="0">
              <a:spcBef>
                <a:spcPts val="0"/>
              </a:spcBef>
              <a:buClr>
                <a:srgbClr val="635C5B"/>
              </a:buClr>
              <a:buSzPts val="254"/>
              <a:buFont typeface="Cabin"/>
              <a:buNone/>
              <a:defRPr sz="254" b="0" i="0" u="none" strike="noStrike" cap="none">
                <a:solidFill>
                  <a:srgbClr val="635C5B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L="0" marR="0" lvl="7" indent="0" algn="r" rtl="0">
              <a:spcBef>
                <a:spcPts val="0"/>
              </a:spcBef>
              <a:buClr>
                <a:srgbClr val="635C5B"/>
              </a:buClr>
              <a:buSzPts val="254"/>
              <a:buFont typeface="Cabin"/>
              <a:buNone/>
              <a:defRPr sz="254" b="0" i="0" u="none" strike="noStrike" cap="none">
                <a:solidFill>
                  <a:srgbClr val="635C5B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L="0" marR="0" lvl="8" indent="0" algn="r" rtl="0">
              <a:spcBef>
                <a:spcPts val="0"/>
              </a:spcBef>
              <a:buClr>
                <a:srgbClr val="635C5B"/>
              </a:buClr>
              <a:buSzPts val="254"/>
              <a:buFont typeface="Cabin"/>
              <a:buNone/>
              <a:defRPr sz="254" b="0" i="0" u="none" strike="noStrike" cap="none">
                <a:solidFill>
                  <a:srgbClr val="635C5B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fld id="{00000000-1234-1234-1234-123412341234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707628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7349B6C9-9D18-5A45-AAA8-6BBE92285C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C707C49-DF4F-0C40-87C1-07B7670F18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s-ES"/>
              <a:t>Editar los estilos de texto del patrón
Segundo nivel
Tercer nivel
Cuarto nivel
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C179DE1-5C77-7342-8F46-47023292E5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2540F7-FA04-BD47-BF7D-C31EDC7E7784}" type="datetimeFigureOut">
              <a:rPr lang="es-MX" smtClean="0"/>
              <a:t>01/06/20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E55777F-8D8D-4F4C-9B1F-5DD78D9437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8F50C4B-2D26-E044-A913-03308E9CF3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916A99-A0E3-BE46-9F96-0C2CB59CCE5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16430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3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hyperlink" Target="file:////Users/Lucia/Desktop/SI%20USAID/Cargas%20de%20trabajo%20SI/Estudio%20de%20cargas%20de%20trabajo%20SI.xlsx" TargetMode="Externa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286DE1-161E-B846-B137-0CAC15CA64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2782948-4DBE-204D-AB9E-B65E067054AE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F7C6C7A-7836-0E41-9BFD-004E537367CE}"/>
              </a:ext>
            </a:extLst>
          </p:cNvPr>
          <p:cNvSpPr txBox="1">
            <a:spLocks/>
          </p:cNvSpPr>
          <p:nvPr/>
        </p:nvSpPr>
        <p:spPr>
          <a:xfrm>
            <a:off x="1609344" y="2255521"/>
            <a:ext cx="9704699" cy="1690314"/>
          </a:xfrm>
          <a:prstGeom prst="rect">
            <a:avLst/>
          </a:prstGeom>
          <a:effectLst>
            <a:outerShdw blurRad="254000" dir="2700000" algn="tl" rotWithShape="0">
              <a:srgbClr val="000000">
                <a:alpha val="20000"/>
              </a:srgbClr>
            </a:outerShdw>
          </a:effectLst>
        </p:spPr>
        <p:txBody>
          <a:bodyPr anchor="b" anchorCtr="0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b="0" i="0" kern="1200">
                <a:solidFill>
                  <a:schemeClr val="bg1"/>
                </a:solidFill>
                <a:latin typeface="Gill Sans MT"/>
                <a:ea typeface="+mj-ea"/>
                <a:cs typeface="Gill Sans MT"/>
              </a:defRPr>
            </a:lvl1pPr>
          </a:lstStyle>
          <a:p>
            <a:endParaRPr lang="en-US" sz="3600" b="1" dirty="0">
              <a:latin typeface="Gill Sans MT" panose="020B0502020104020203" pitchFamily="34" charset="77"/>
            </a:endParaRPr>
          </a:p>
          <a:p>
            <a:r>
              <a:rPr lang="en-US" sz="3600" b="1" dirty="0">
                <a:latin typeface="Gill Sans MT" panose="020B0502020104020203" pitchFamily="34" charset="77"/>
              </a:rPr>
              <a:t>ESTUDIO DE CARGAS DE TRABAJO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692929A-B1B7-C84C-80A6-3D02CC5D154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739589" y="358445"/>
            <a:ext cx="2567368" cy="1034650"/>
          </a:xfrm>
          <a:prstGeom prst="rect">
            <a:avLst/>
          </a:prstGeom>
          <a:effectLst>
            <a:outerShdw blurRad="254000" dir="2700000" algn="tl" rotWithShape="0">
              <a:srgbClr val="000000">
                <a:alpha val="2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925634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1. AGENDA"/>
          <p:cNvSpPr txBox="1">
            <a:spLocks noGrp="1"/>
          </p:cNvSpPr>
          <p:nvPr>
            <p:ph type="title"/>
          </p:nvPr>
        </p:nvSpPr>
        <p:spPr>
          <a:xfrm>
            <a:off x="2085855" y="329565"/>
            <a:ext cx="7752067" cy="844133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5000">
                <a:solidFill>
                  <a:srgbClr val="609F43"/>
                </a:solidFill>
              </a:defRPr>
            </a:lvl1pPr>
          </a:lstStyle>
          <a:p>
            <a:r>
              <a:rPr sz="3200" b="1" dirty="0">
                <a:solidFill>
                  <a:srgbClr val="941100"/>
                </a:solidFill>
                <a:latin typeface="Gill Sans MT" panose="020B0502020104020203" pitchFamily="34" charset="77"/>
              </a:rPr>
              <a:t>AGENDA</a:t>
            </a:r>
          </a:p>
        </p:txBody>
      </p:sp>
      <p:sp>
        <p:nvSpPr>
          <p:cNvPr id="129" name="Estudio de cargas de trabajo…"/>
          <p:cNvSpPr txBox="1">
            <a:spLocks noGrp="1"/>
          </p:cNvSpPr>
          <p:nvPr>
            <p:ph type="body" idx="1"/>
          </p:nvPr>
        </p:nvSpPr>
        <p:spPr>
          <a:xfrm>
            <a:off x="2193727" y="1413250"/>
            <a:ext cx="7804547" cy="442019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sz="2000" dirty="0" err="1">
                <a:solidFill>
                  <a:schemeClr val="tx1"/>
                </a:solidFill>
                <a:latin typeface="Gill Sans MT" panose="020B0502020104020203" pitchFamily="34" charset="77"/>
              </a:rPr>
              <a:t>Estudio</a:t>
            </a:r>
            <a:r>
              <a:rPr sz="2000" dirty="0">
                <a:solidFill>
                  <a:schemeClr val="tx1"/>
                </a:solidFill>
                <a:latin typeface="Gill Sans MT" panose="020B0502020104020203" pitchFamily="34" charset="77"/>
              </a:rPr>
              <a:t> de </a:t>
            </a:r>
            <a:r>
              <a:rPr sz="2000" dirty="0" err="1">
                <a:solidFill>
                  <a:schemeClr val="tx1"/>
                </a:solidFill>
                <a:latin typeface="Gill Sans MT" panose="020B0502020104020203" pitchFamily="34" charset="77"/>
              </a:rPr>
              <a:t>cargas</a:t>
            </a:r>
            <a:r>
              <a:rPr sz="2000" dirty="0">
                <a:solidFill>
                  <a:schemeClr val="tx1"/>
                </a:solidFill>
                <a:latin typeface="Gill Sans MT" panose="020B0502020104020203" pitchFamily="34" charset="77"/>
              </a:rPr>
              <a:t> de </a:t>
            </a:r>
            <a:r>
              <a:rPr sz="2000" dirty="0" err="1">
                <a:solidFill>
                  <a:schemeClr val="tx1"/>
                </a:solidFill>
                <a:latin typeface="Gill Sans MT" panose="020B0502020104020203" pitchFamily="34" charset="77"/>
              </a:rPr>
              <a:t>trabajo</a:t>
            </a:r>
            <a:endParaRPr sz="2000" dirty="0">
              <a:solidFill>
                <a:schemeClr val="tx1"/>
              </a:solidFill>
              <a:latin typeface="Gill Sans MT" panose="020B0502020104020203" pitchFamily="34" charset="77"/>
            </a:endParaRPr>
          </a:p>
          <a:p>
            <a:r>
              <a:rPr sz="2000" dirty="0" err="1">
                <a:solidFill>
                  <a:schemeClr val="tx1"/>
                </a:solidFill>
                <a:latin typeface="Gill Sans MT" panose="020B0502020104020203" pitchFamily="34" charset="77"/>
              </a:rPr>
              <a:t>Explicación</a:t>
            </a:r>
            <a:r>
              <a:rPr sz="2000" dirty="0">
                <a:solidFill>
                  <a:schemeClr val="tx1"/>
                </a:solidFill>
                <a:latin typeface="Gill Sans MT" panose="020B0502020104020203" pitchFamily="34" charset="77"/>
              </a:rPr>
              <a:t> de </a:t>
            </a:r>
            <a:r>
              <a:rPr sz="2000" dirty="0" err="1">
                <a:solidFill>
                  <a:schemeClr val="tx1"/>
                </a:solidFill>
                <a:latin typeface="Gill Sans MT" panose="020B0502020104020203" pitchFamily="34" charset="77"/>
              </a:rPr>
              <a:t>fases</a:t>
            </a:r>
            <a:r>
              <a:rPr sz="2000" dirty="0">
                <a:solidFill>
                  <a:schemeClr val="tx1"/>
                </a:solidFill>
                <a:latin typeface="Gill Sans MT" panose="020B0502020104020203" pitchFamily="34" charset="77"/>
              </a:rPr>
              <a:t> </a:t>
            </a:r>
          </a:p>
          <a:p>
            <a:r>
              <a:rPr sz="2000" dirty="0" err="1">
                <a:solidFill>
                  <a:schemeClr val="tx1"/>
                </a:solidFill>
                <a:latin typeface="Gill Sans MT" panose="020B0502020104020203" pitchFamily="34" charset="77"/>
              </a:rPr>
              <a:t>Calendario</a:t>
            </a:r>
            <a:r>
              <a:rPr sz="2000" dirty="0">
                <a:solidFill>
                  <a:schemeClr val="tx1"/>
                </a:solidFill>
                <a:latin typeface="Gill Sans MT" panose="020B0502020104020203" pitchFamily="34" charset="77"/>
              </a:rPr>
              <a:t> y </a:t>
            </a:r>
            <a:r>
              <a:rPr sz="2000" dirty="0" err="1">
                <a:solidFill>
                  <a:schemeClr val="tx1"/>
                </a:solidFill>
                <a:latin typeface="Gill Sans MT" panose="020B0502020104020203" pitchFamily="34" charset="77"/>
              </a:rPr>
              <a:t>entrega</a:t>
            </a:r>
            <a:r>
              <a:rPr lang="es-ES" sz="2000" dirty="0">
                <a:solidFill>
                  <a:schemeClr val="tx1"/>
                </a:solidFill>
                <a:latin typeface="Gill Sans MT" panose="020B0502020104020203" pitchFamily="34" charset="77"/>
              </a:rPr>
              <a:t>b</a:t>
            </a:r>
            <a:r>
              <a:rPr sz="2000" dirty="0">
                <a:solidFill>
                  <a:schemeClr val="tx1"/>
                </a:solidFill>
                <a:latin typeface="Gill Sans MT" panose="020B0502020104020203" pitchFamily="34" charset="77"/>
              </a:rPr>
              <a:t>les</a:t>
            </a:r>
          </a:p>
          <a:p>
            <a:r>
              <a:rPr sz="2000" dirty="0" err="1">
                <a:solidFill>
                  <a:schemeClr val="tx1"/>
                </a:solidFill>
                <a:latin typeface="Gill Sans MT" panose="020B0502020104020203" pitchFamily="34" charset="77"/>
              </a:rPr>
              <a:t>Qué</a:t>
            </a:r>
            <a:r>
              <a:rPr sz="2000" dirty="0">
                <a:solidFill>
                  <a:schemeClr val="tx1"/>
                </a:solidFill>
                <a:latin typeface="Gill Sans MT" panose="020B0502020104020203" pitchFamily="34" charset="77"/>
              </a:rPr>
              <a:t> </a:t>
            </a:r>
            <a:r>
              <a:rPr sz="2000" dirty="0" err="1">
                <a:solidFill>
                  <a:schemeClr val="tx1"/>
                </a:solidFill>
                <a:latin typeface="Gill Sans MT" panose="020B0502020104020203" pitchFamily="34" charset="77"/>
              </a:rPr>
              <a:t>necesitamos</a:t>
            </a:r>
            <a:r>
              <a:rPr sz="2000" dirty="0">
                <a:solidFill>
                  <a:schemeClr val="tx1"/>
                </a:solidFill>
                <a:latin typeface="Gill Sans MT" panose="020B0502020104020203" pitchFamily="34" charset="77"/>
              </a:rPr>
              <a:t> de </a:t>
            </a:r>
            <a:r>
              <a:rPr sz="2000" dirty="0" err="1">
                <a:solidFill>
                  <a:schemeClr val="tx1"/>
                </a:solidFill>
                <a:latin typeface="Gill Sans MT" panose="020B0502020104020203" pitchFamily="34" charset="77"/>
              </a:rPr>
              <a:t>ustedes</a:t>
            </a:r>
            <a:endParaRPr sz="2000" dirty="0">
              <a:solidFill>
                <a:schemeClr val="tx1"/>
              </a:solidFill>
              <a:latin typeface="Gill Sans MT" panose="020B0502020104020203" pitchFamily="34" charset="77"/>
            </a:endParaRPr>
          </a:p>
        </p:txBody>
      </p:sp>
      <p:sp>
        <p:nvSpPr>
          <p:cNvPr id="130" name="Rectángulo"/>
          <p:cNvSpPr/>
          <p:nvPr/>
        </p:nvSpPr>
        <p:spPr>
          <a:xfrm>
            <a:off x="1485613" y="1106744"/>
            <a:ext cx="9220774" cy="133909"/>
          </a:xfrm>
          <a:prstGeom prst="rect">
            <a:avLst/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547"/>
          </a:p>
        </p:txBody>
      </p:sp>
    </p:spTree>
    <p:extLst>
      <p:ext uri="{BB962C8B-B14F-4D97-AF65-F5344CB8AC3E}">
        <p14:creationId xmlns:p14="http://schemas.microsoft.com/office/powerpoint/2010/main" val="37650003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2. ESTUDIO DE CARGAS DE TRABAJO"/>
          <p:cNvSpPr txBox="1">
            <a:spLocks noGrp="1"/>
          </p:cNvSpPr>
          <p:nvPr>
            <p:ph type="title"/>
          </p:nvPr>
        </p:nvSpPr>
        <p:spPr>
          <a:xfrm>
            <a:off x="1872373" y="262611"/>
            <a:ext cx="8834014" cy="844133"/>
          </a:xfrm>
          <a:prstGeom prst="rect">
            <a:avLst/>
          </a:prstGeom>
        </p:spPr>
        <p:txBody>
          <a:bodyPr>
            <a:noAutofit/>
          </a:bodyPr>
          <a:lstStyle>
            <a:lvl1pPr algn="l" defTabSz="554990">
              <a:defRPr sz="4750">
                <a:solidFill>
                  <a:srgbClr val="609F43"/>
                </a:solidFill>
              </a:defRPr>
            </a:lvl1pPr>
          </a:lstStyle>
          <a:p>
            <a:r>
              <a:rPr sz="3200" b="1" dirty="0">
                <a:solidFill>
                  <a:srgbClr val="941100"/>
                </a:solidFill>
                <a:latin typeface="Gill Sans MT" panose="020B0502020104020203" pitchFamily="34" charset="77"/>
              </a:rPr>
              <a:t>ESTUDIO DE CARGAS DE TRABAJO</a:t>
            </a:r>
          </a:p>
        </p:txBody>
      </p:sp>
      <p:sp>
        <p:nvSpPr>
          <p:cNvPr id="134" name="Rectángulo"/>
          <p:cNvSpPr/>
          <p:nvPr/>
        </p:nvSpPr>
        <p:spPr>
          <a:xfrm>
            <a:off x="1485613" y="1106744"/>
            <a:ext cx="9220774" cy="133909"/>
          </a:xfrm>
          <a:prstGeom prst="rect">
            <a:avLst/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547"/>
          </a:p>
        </p:txBody>
      </p:sp>
      <p:pic>
        <p:nvPicPr>
          <p:cNvPr id="136" name="cargas4.jpg" descr="cargas4.jpg"/>
          <p:cNvPicPr>
            <a:picLocks noChangeAspect="1"/>
          </p:cNvPicPr>
          <p:nvPr/>
        </p:nvPicPr>
        <p:blipFill>
          <a:blip r:embed="rId2"/>
          <a:srcRect r="9223"/>
          <a:stretch>
            <a:fillRect/>
          </a:stretch>
        </p:blipFill>
        <p:spPr>
          <a:xfrm>
            <a:off x="6770140" y="2284907"/>
            <a:ext cx="3686784" cy="2721123"/>
          </a:xfrm>
          <a:prstGeom prst="rect">
            <a:avLst/>
          </a:prstGeom>
          <a:ln w="12700">
            <a:miter lim="400000"/>
          </a:ln>
        </p:spPr>
      </p:pic>
      <p:sp>
        <p:nvSpPr>
          <p:cNvPr id="137" name="Es una metodología que permite analizar:…"/>
          <p:cNvSpPr txBox="1">
            <a:spLocks noGrp="1"/>
          </p:cNvSpPr>
          <p:nvPr>
            <p:ph type="body" idx="1"/>
          </p:nvPr>
        </p:nvSpPr>
        <p:spPr>
          <a:xfrm>
            <a:off x="1568397" y="1658795"/>
            <a:ext cx="6156399" cy="442019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 algn="just">
              <a:buSzTx/>
              <a:buNone/>
              <a:defRPr b="1"/>
            </a:pPr>
            <a:r>
              <a:rPr sz="1600" dirty="0">
                <a:solidFill>
                  <a:schemeClr val="tx1"/>
                </a:solidFill>
                <a:latin typeface="Gill Sans MT" panose="020B0502020104020203" pitchFamily="34" charset="77"/>
              </a:rPr>
              <a:t> </a:t>
            </a:r>
            <a:r>
              <a:rPr sz="1600" dirty="0" err="1">
                <a:solidFill>
                  <a:schemeClr val="tx1"/>
                </a:solidFill>
                <a:latin typeface="Gill Sans MT" panose="020B0502020104020203" pitchFamily="34" charset="77"/>
              </a:rPr>
              <a:t>Es</a:t>
            </a:r>
            <a:r>
              <a:rPr sz="1600" dirty="0">
                <a:solidFill>
                  <a:schemeClr val="tx1"/>
                </a:solidFill>
                <a:latin typeface="Gill Sans MT" panose="020B0502020104020203" pitchFamily="34" charset="77"/>
              </a:rPr>
              <a:t> </a:t>
            </a:r>
            <a:r>
              <a:rPr sz="1600" dirty="0" err="1">
                <a:solidFill>
                  <a:schemeClr val="tx1"/>
                </a:solidFill>
                <a:latin typeface="Gill Sans MT" panose="020B0502020104020203" pitchFamily="34" charset="77"/>
              </a:rPr>
              <a:t>una</a:t>
            </a:r>
            <a:r>
              <a:rPr sz="1600" dirty="0">
                <a:solidFill>
                  <a:schemeClr val="tx1"/>
                </a:solidFill>
                <a:latin typeface="Gill Sans MT" panose="020B0502020104020203" pitchFamily="34" charset="77"/>
              </a:rPr>
              <a:t> </a:t>
            </a:r>
            <a:r>
              <a:rPr sz="1600" dirty="0" err="1">
                <a:solidFill>
                  <a:schemeClr val="tx1"/>
                </a:solidFill>
                <a:latin typeface="Gill Sans MT" panose="020B0502020104020203" pitchFamily="34" charset="77"/>
              </a:rPr>
              <a:t>metodología</a:t>
            </a:r>
            <a:r>
              <a:rPr sz="1600" dirty="0">
                <a:solidFill>
                  <a:schemeClr val="tx1"/>
                </a:solidFill>
                <a:latin typeface="Gill Sans MT" panose="020B0502020104020203" pitchFamily="34" charset="77"/>
              </a:rPr>
              <a:t> que </a:t>
            </a:r>
            <a:r>
              <a:rPr sz="1600" dirty="0" err="1">
                <a:solidFill>
                  <a:schemeClr val="tx1"/>
                </a:solidFill>
                <a:latin typeface="Gill Sans MT" panose="020B0502020104020203" pitchFamily="34" charset="77"/>
              </a:rPr>
              <a:t>permite</a:t>
            </a:r>
            <a:r>
              <a:rPr sz="1600" dirty="0">
                <a:solidFill>
                  <a:schemeClr val="tx1"/>
                </a:solidFill>
                <a:latin typeface="Gill Sans MT" panose="020B0502020104020203" pitchFamily="34" charset="77"/>
              </a:rPr>
              <a:t> </a:t>
            </a:r>
            <a:r>
              <a:rPr sz="1600" dirty="0" err="1">
                <a:solidFill>
                  <a:schemeClr val="tx1"/>
                </a:solidFill>
                <a:latin typeface="Gill Sans MT" panose="020B0502020104020203" pitchFamily="34" charset="77"/>
              </a:rPr>
              <a:t>analizar</a:t>
            </a:r>
            <a:r>
              <a:rPr sz="1600" dirty="0">
                <a:solidFill>
                  <a:schemeClr val="tx1"/>
                </a:solidFill>
                <a:latin typeface="Gill Sans MT" panose="020B0502020104020203" pitchFamily="34" charset="77"/>
              </a:rPr>
              <a:t>:</a:t>
            </a:r>
          </a:p>
          <a:p>
            <a:pPr lvl="2"/>
            <a:r>
              <a:rPr sz="1600" dirty="0">
                <a:solidFill>
                  <a:schemeClr val="tx1"/>
                </a:solidFill>
                <a:latin typeface="Gill Sans MT" panose="020B0502020104020203" pitchFamily="34" charset="77"/>
              </a:rPr>
              <a:t>La </a:t>
            </a:r>
            <a:r>
              <a:rPr sz="1600" dirty="0" err="1">
                <a:solidFill>
                  <a:schemeClr val="tx1"/>
                </a:solidFill>
                <a:latin typeface="Gill Sans MT" panose="020B0502020104020203" pitchFamily="34" charset="77"/>
              </a:rPr>
              <a:t>correcta</a:t>
            </a:r>
            <a:r>
              <a:rPr sz="1600" dirty="0">
                <a:solidFill>
                  <a:schemeClr val="tx1"/>
                </a:solidFill>
                <a:latin typeface="Gill Sans MT" panose="020B0502020104020203" pitchFamily="34" charset="77"/>
              </a:rPr>
              <a:t> </a:t>
            </a:r>
            <a:r>
              <a:rPr sz="1600" dirty="0" err="1">
                <a:solidFill>
                  <a:schemeClr val="tx1"/>
                </a:solidFill>
                <a:latin typeface="Gill Sans MT" panose="020B0502020104020203" pitchFamily="34" charset="77"/>
              </a:rPr>
              <a:t>distribución</a:t>
            </a:r>
            <a:r>
              <a:rPr sz="1600" dirty="0">
                <a:solidFill>
                  <a:schemeClr val="tx1"/>
                </a:solidFill>
                <a:latin typeface="Gill Sans MT" panose="020B0502020104020203" pitchFamily="34" charset="77"/>
              </a:rPr>
              <a:t> de </a:t>
            </a:r>
            <a:r>
              <a:rPr sz="1600" dirty="0" err="1">
                <a:solidFill>
                  <a:schemeClr val="tx1"/>
                </a:solidFill>
                <a:latin typeface="Gill Sans MT" panose="020B0502020104020203" pitchFamily="34" charset="77"/>
              </a:rPr>
              <a:t>funciones</a:t>
            </a:r>
            <a:r>
              <a:rPr sz="1600" dirty="0">
                <a:solidFill>
                  <a:schemeClr val="tx1"/>
                </a:solidFill>
                <a:latin typeface="Gill Sans MT" panose="020B0502020104020203" pitchFamily="34" charset="77"/>
              </a:rPr>
              <a:t>.</a:t>
            </a:r>
          </a:p>
          <a:p>
            <a:pPr lvl="2"/>
            <a:r>
              <a:rPr sz="1600" dirty="0">
                <a:solidFill>
                  <a:schemeClr val="tx1"/>
                </a:solidFill>
                <a:latin typeface="Gill Sans MT" panose="020B0502020104020203" pitchFamily="34" charset="77"/>
              </a:rPr>
              <a:t>Los </a:t>
            </a:r>
            <a:r>
              <a:rPr sz="1600" dirty="0" err="1">
                <a:solidFill>
                  <a:schemeClr val="tx1"/>
                </a:solidFill>
                <a:latin typeface="Gill Sans MT" panose="020B0502020104020203" pitchFamily="34" charset="77"/>
              </a:rPr>
              <a:t>tiempos</a:t>
            </a:r>
            <a:r>
              <a:rPr sz="1600" dirty="0">
                <a:solidFill>
                  <a:schemeClr val="tx1"/>
                </a:solidFill>
                <a:latin typeface="Gill Sans MT" panose="020B0502020104020203" pitchFamily="34" charset="77"/>
              </a:rPr>
              <a:t> </a:t>
            </a:r>
            <a:r>
              <a:rPr sz="1600" dirty="0" err="1">
                <a:solidFill>
                  <a:schemeClr val="tx1"/>
                </a:solidFill>
                <a:latin typeface="Gill Sans MT" panose="020B0502020104020203" pitchFamily="34" charset="77"/>
              </a:rPr>
              <a:t>invertidos</a:t>
            </a:r>
            <a:r>
              <a:rPr sz="1600" dirty="0">
                <a:solidFill>
                  <a:schemeClr val="tx1"/>
                </a:solidFill>
                <a:latin typeface="Gill Sans MT" panose="020B0502020104020203" pitchFamily="34" charset="77"/>
              </a:rPr>
              <a:t> </a:t>
            </a:r>
            <a:r>
              <a:rPr sz="1600" dirty="0" err="1">
                <a:solidFill>
                  <a:schemeClr val="tx1"/>
                </a:solidFill>
                <a:latin typeface="Gill Sans MT" panose="020B0502020104020203" pitchFamily="34" charset="77"/>
              </a:rPr>
              <a:t>por</a:t>
            </a:r>
            <a:r>
              <a:rPr sz="1600" dirty="0">
                <a:solidFill>
                  <a:schemeClr val="tx1"/>
                </a:solidFill>
                <a:latin typeface="Gill Sans MT" panose="020B0502020104020203" pitchFamily="34" charset="77"/>
              </a:rPr>
              <a:t> </a:t>
            </a:r>
            <a:r>
              <a:rPr sz="1600" dirty="0" err="1">
                <a:solidFill>
                  <a:schemeClr val="tx1"/>
                </a:solidFill>
                <a:latin typeface="Gill Sans MT" panose="020B0502020104020203" pitchFamily="34" charset="77"/>
              </a:rPr>
              <a:t>actividad</a:t>
            </a:r>
            <a:r>
              <a:rPr sz="1600" dirty="0">
                <a:solidFill>
                  <a:schemeClr val="tx1"/>
                </a:solidFill>
                <a:latin typeface="Gill Sans MT" panose="020B0502020104020203" pitchFamily="34" charset="77"/>
              </a:rPr>
              <a:t>.</a:t>
            </a:r>
          </a:p>
          <a:p>
            <a:pPr lvl="2"/>
            <a:r>
              <a:rPr sz="1600" dirty="0">
                <a:solidFill>
                  <a:schemeClr val="tx1"/>
                </a:solidFill>
                <a:latin typeface="Gill Sans MT" panose="020B0502020104020203" pitchFamily="34" charset="77"/>
              </a:rPr>
              <a:t>Los </a:t>
            </a:r>
            <a:r>
              <a:rPr sz="1600" dirty="0" err="1">
                <a:solidFill>
                  <a:schemeClr val="tx1"/>
                </a:solidFill>
                <a:latin typeface="Gill Sans MT" panose="020B0502020104020203" pitchFamily="34" charset="77"/>
              </a:rPr>
              <a:t>posibles</a:t>
            </a:r>
            <a:r>
              <a:rPr sz="1600" dirty="0">
                <a:solidFill>
                  <a:schemeClr val="tx1"/>
                </a:solidFill>
                <a:latin typeface="Gill Sans MT" panose="020B0502020104020203" pitchFamily="34" charset="77"/>
              </a:rPr>
              <a:t> </a:t>
            </a:r>
            <a:r>
              <a:rPr sz="1600" dirty="0" err="1">
                <a:solidFill>
                  <a:schemeClr val="tx1"/>
                </a:solidFill>
                <a:latin typeface="Gill Sans MT" panose="020B0502020104020203" pitchFamily="34" charset="77"/>
              </a:rPr>
              <a:t>déficits</a:t>
            </a:r>
            <a:r>
              <a:rPr sz="1600" dirty="0">
                <a:solidFill>
                  <a:schemeClr val="tx1"/>
                </a:solidFill>
                <a:latin typeface="Gill Sans MT" panose="020B0502020104020203" pitchFamily="34" charset="77"/>
              </a:rPr>
              <a:t> o </a:t>
            </a:r>
            <a:r>
              <a:rPr sz="1600" dirty="0" err="1">
                <a:solidFill>
                  <a:schemeClr val="tx1"/>
                </a:solidFill>
                <a:latin typeface="Gill Sans MT" panose="020B0502020104020203" pitchFamily="34" charset="77"/>
              </a:rPr>
              <a:t>excesos</a:t>
            </a:r>
            <a:r>
              <a:rPr sz="1600" dirty="0">
                <a:solidFill>
                  <a:schemeClr val="tx1"/>
                </a:solidFill>
                <a:latin typeface="Gill Sans MT" panose="020B0502020104020203" pitchFamily="34" charset="77"/>
              </a:rPr>
              <a:t> de </a:t>
            </a:r>
            <a:r>
              <a:rPr sz="1600" dirty="0" err="1">
                <a:solidFill>
                  <a:schemeClr val="tx1"/>
                </a:solidFill>
                <a:latin typeface="Gill Sans MT" panose="020B0502020104020203" pitchFamily="34" charset="77"/>
              </a:rPr>
              <a:t>trabajo</a:t>
            </a:r>
            <a:r>
              <a:rPr sz="1600" dirty="0">
                <a:solidFill>
                  <a:schemeClr val="tx1"/>
                </a:solidFill>
                <a:latin typeface="Gill Sans MT" panose="020B0502020104020203" pitchFamily="34" charset="77"/>
              </a:rPr>
              <a:t> </a:t>
            </a:r>
            <a:r>
              <a:rPr sz="1600" dirty="0" err="1">
                <a:solidFill>
                  <a:schemeClr val="tx1"/>
                </a:solidFill>
                <a:latin typeface="Gill Sans MT" panose="020B0502020104020203" pitchFamily="34" charset="77"/>
              </a:rPr>
              <a:t>en</a:t>
            </a:r>
            <a:r>
              <a:rPr sz="1600" dirty="0">
                <a:solidFill>
                  <a:schemeClr val="tx1"/>
                </a:solidFill>
                <a:latin typeface="Gill Sans MT" panose="020B0502020104020203" pitchFamily="34" charset="77"/>
              </a:rPr>
              <a:t> </a:t>
            </a:r>
            <a:r>
              <a:rPr sz="1600" dirty="0" err="1">
                <a:solidFill>
                  <a:schemeClr val="tx1"/>
                </a:solidFill>
                <a:latin typeface="Gill Sans MT" panose="020B0502020104020203" pitchFamily="34" charset="77"/>
              </a:rPr>
              <a:t>los</a:t>
            </a:r>
            <a:r>
              <a:rPr sz="1600" dirty="0">
                <a:solidFill>
                  <a:schemeClr val="tx1"/>
                </a:solidFill>
                <a:latin typeface="Gill Sans MT" panose="020B0502020104020203" pitchFamily="34" charset="77"/>
              </a:rPr>
              <a:t> </a:t>
            </a:r>
            <a:r>
              <a:rPr sz="1600" dirty="0" err="1">
                <a:solidFill>
                  <a:schemeClr val="tx1"/>
                </a:solidFill>
                <a:latin typeface="Gill Sans MT" panose="020B0502020104020203" pitchFamily="34" charset="77"/>
              </a:rPr>
              <a:t>equipos</a:t>
            </a:r>
            <a:r>
              <a:rPr sz="1600" dirty="0">
                <a:solidFill>
                  <a:schemeClr val="tx1"/>
                </a:solidFill>
                <a:latin typeface="Gill Sans MT" panose="020B0502020104020203" pitchFamily="34" charset="77"/>
              </a:rPr>
              <a:t>.</a:t>
            </a:r>
          </a:p>
          <a:p>
            <a:pPr lvl="2"/>
            <a:r>
              <a:rPr sz="1600" dirty="0">
                <a:solidFill>
                  <a:schemeClr val="tx1"/>
                </a:solidFill>
                <a:latin typeface="Gill Sans MT" panose="020B0502020104020203" pitchFamily="34" charset="77"/>
              </a:rPr>
              <a:t>La </a:t>
            </a:r>
            <a:r>
              <a:rPr sz="1600" dirty="0" err="1">
                <a:solidFill>
                  <a:schemeClr val="tx1"/>
                </a:solidFill>
                <a:latin typeface="Gill Sans MT" panose="020B0502020104020203" pitchFamily="34" charset="77"/>
              </a:rPr>
              <a:t>necesidad</a:t>
            </a:r>
            <a:r>
              <a:rPr sz="1600" dirty="0">
                <a:solidFill>
                  <a:schemeClr val="tx1"/>
                </a:solidFill>
                <a:latin typeface="Gill Sans MT" panose="020B0502020104020203" pitchFamily="34" charset="77"/>
              </a:rPr>
              <a:t> de personal o de </a:t>
            </a:r>
            <a:r>
              <a:rPr sz="1600" dirty="0" err="1">
                <a:solidFill>
                  <a:schemeClr val="tx1"/>
                </a:solidFill>
                <a:latin typeface="Gill Sans MT" panose="020B0502020104020203" pitchFamily="34" charset="77"/>
              </a:rPr>
              <a:t>ajustes</a:t>
            </a:r>
            <a:r>
              <a:rPr sz="1600" dirty="0">
                <a:solidFill>
                  <a:schemeClr val="tx1"/>
                </a:solidFill>
                <a:latin typeface="Gill Sans MT" panose="020B0502020104020203" pitchFamily="34" charset="77"/>
              </a:rPr>
              <a:t> </a:t>
            </a:r>
            <a:r>
              <a:rPr sz="1600" dirty="0" err="1">
                <a:solidFill>
                  <a:schemeClr val="tx1"/>
                </a:solidFill>
                <a:latin typeface="Gill Sans MT" panose="020B0502020104020203" pitchFamily="34" charset="77"/>
              </a:rPr>
              <a:t>en</a:t>
            </a:r>
            <a:r>
              <a:rPr sz="1600" dirty="0">
                <a:solidFill>
                  <a:schemeClr val="tx1"/>
                </a:solidFill>
                <a:latin typeface="Gill Sans MT" panose="020B0502020104020203" pitchFamily="34" charset="77"/>
              </a:rPr>
              <a:t> el scope of work.</a:t>
            </a:r>
          </a:p>
        </p:txBody>
      </p:sp>
    </p:spTree>
    <p:extLst>
      <p:ext uri="{BB962C8B-B14F-4D97-AF65-F5344CB8AC3E}">
        <p14:creationId xmlns:p14="http://schemas.microsoft.com/office/powerpoint/2010/main" val="4025954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3. FASES"/>
          <p:cNvSpPr txBox="1">
            <a:spLocks noGrp="1"/>
          </p:cNvSpPr>
          <p:nvPr>
            <p:ph type="title"/>
          </p:nvPr>
        </p:nvSpPr>
        <p:spPr>
          <a:xfrm>
            <a:off x="1872373" y="153765"/>
            <a:ext cx="7752066" cy="844133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5000">
                <a:solidFill>
                  <a:srgbClr val="609F43"/>
                </a:solidFill>
              </a:defRPr>
            </a:lvl1pPr>
          </a:lstStyle>
          <a:p>
            <a:r>
              <a:rPr sz="3200" b="1" dirty="0">
                <a:solidFill>
                  <a:srgbClr val="941100"/>
                </a:solidFill>
                <a:latin typeface="Gill Sans MT" panose="020B0502020104020203" pitchFamily="34" charset="77"/>
              </a:rPr>
              <a:t>FASES</a:t>
            </a:r>
          </a:p>
        </p:txBody>
      </p:sp>
      <p:sp>
        <p:nvSpPr>
          <p:cNvPr id="140" name="Rectángulo"/>
          <p:cNvSpPr/>
          <p:nvPr/>
        </p:nvSpPr>
        <p:spPr>
          <a:xfrm>
            <a:off x="1485613" y="1106744"/>
            <a:ext cx="9220774" cy="133909"/>
          </a:xfrm>
          <a:prstGeom prst="rect">
            <a:avLst/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547"/>
          </a:p>
        </p:txBody>
      </p:sp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4608703F-5139-444D-8E50-DEF5D072603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96930328"/>
              </p:ext>
            </p:extLst>
          </p:nvPr>
        </p:nvGraphicFramePr>
        <p:xfrm>
          <a:off x="2314277" y="2072906"/>
          <a:ext cx="7647639" cy="25348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Botón de acción: Personalizar 1">
            <a:hlinkClick r:id="rId7" action="ppaction://hlinkfile" highlightClick="1"/>
            <a:extLst>
              <a:ext uri="{FF2B5EF4-FFF2-40B4-BE49-F238E27FC236}">
                <a16:creationId xmlns:a16="http://schemas.microsoft.com/office/drawing/2014/main" id="{5A3CBFD3-5C2A-454F-8A73-EB955C5FF035}"/>
              </a:ext>
            </a:extLst>
          </p:cNvPr>
          <p:cNvSpPr/>
          <p:nvPr/>
        </p:nvSpPr>
        <p:spPr>
          <a:xfrm>
            <a:off x="4763907" y="4787614"/>
            <a:ext cx="2397621" cy="310214"/>
          </a:xfrm>
          <a:prstGeom prst="actionButtonBlank">
            <a:avLst/>
          </a:prstGeom>
          <a:solidFill>
            <a:schemeClr val="accent1">
              <a:lumMod val="5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algn="ctr" defTabSz="410751" hangingPunct="0"/>
            <a:r>
              <a:rPr lang="es-MX" sz="1547" dirty="0">
                <a:solidFill>
                  <a:schemeClr val="bg1"/>
                </a:solidFill>
                <a:sym typeface="Helvetica Neue Medium"/>
              </a:rPr>
              <a:t>Link a formatos</a:t>
            </a:r>
          </a:p>
        </p:txBody>
      </p:sp>
    </p:spTree>
    <p:extLst>
      <p:ext uri="{BB962C8B-B14F-4D97-AF65-F5344CB8AC3E}">
        <p14:creationId xmlns:p14="http://schemas.microsoft.com/office/powerpoint/2010/main" val="25365111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2. ESTUDIO DE CARGAS DE TRABAJO"/>
          <p:cNvSpPr txBox="1">
            <a:spLocks noGrp="1"/>
          </p:cNvSpPr>
          <p:nvPr>
            <p:ph type="title"/>
          </p:nvPr>
        </p:nvSpPr>
        <p:spPr>
          <a:xfrm>
            <a:off x="1872373" y="262611"/>
            <a:ext cx="8573302" cy="844133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l" defTabSz="554990">
              <a:defRPr sz="4750">
                <a:solidFill>
                  <a:srgbClr val="609F43"/>
                </a:solidFill>
              </a:defRPr>
            </a:lvl1pPr>
          </a:lstStyle>
          <a:p>
            <a:r>
              <a:rPr lang="es-ES" sz="3200" b="1" dirty="0">
                <a:solidFill>
                  <a:srgbClr val="941100"/>
                </a:solidFill>
                <a:latin typeface="Gill Sans MT" panose="020B0502020104020203" pitchFamily="34" charset="77"/>
              </a:rPr>
              <a:t>PROCESO, CALENDARIO Y ENTREGABLES</a:t>
            </a:r>
            <a:endParaRPr sz="3200" b="1" dirty="0">
              <a:solidFill>
                <a:srgbClr val="941100"/>
              </a:solidFill>
              <a:latin typeface="Gill Sans MT" panose="020B0502020104020203" pitchFamily="34" charset="77"/>
            </a:endParaRPr>
          </a:p>
        </p:txBody>
      </p:sp>
      <p:sp>
        <p:nvSpPr>
          <p:cNvPr id="134" name="Rectángulo"/>
          <p:cNvSpPr/>
          <p:nvPr/>
        </p:nvSpPr>
        <p:spPr>
          <a:xfrm>
            <a:off x="1485613" y="1106744"/>
            <a:ext cx="9220774" cy="133909"/>
          </a:xfrm>
          <a:prstGeom prst="rect">
            <a:avLst/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547"/>
          </a:p>
        </p:txBody>
      </p:sp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02BCF68D-C7AC-ED43-BCE9-CB0A466359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6542906"/>
              </p:ext>
            </p:extLst>
          </p:nvPr>
        </p:nvGraphicFramePr>
        <p:xfrm>
          <a:off x="2675315" y="1447584"/>
          <a:ext cx="6490675" cy="5253254"/>
        </p:xfrm>
        <a:graphic>
          <a:graphicData uri="http://schemas.openxmlformats.org/drawingml/2006/table">
            <a:tbl>
              <a:tblPr/>
              <a:tblGrid>
                <a:gridCol w="1298135">
                  <a:extLst>
                    <a:ext uri="{9D8B030D-6E8A-4147-A177-3AD203B41FA5}">
                      <a16:colId xmlns:a16="http://schemas.microsoft.com/office/drawing/2014/main" val="955882318"/>
                    </a:ext>
                  </a:extLst>
                </a:gridCol>
                <a:gridCol w="1298135">
                  <a:extLst>
                    <a:ext uri="{9D8B030D-6E8A-4147-A177-3AD203B41FA5}">
                      <a16:colId xmlns:a16="http://schemas.microsoft.com/office/drawing/2014/main" val="4117373730"/>
                    </a:ext>
                  </a:extLst>
                </a:gridCol>
                <a:gridCol w="1298135">
                  <a:extLst>
                    <a:ext uri="{9D8B030D-6E8A-4147-A177-3AD203B41FA5}">
                      <a16:colId xmlns:a16="http://schemas.microsoft.com/office/drawing/2014/main" val="1914185255"/>
                    </a:ext>
                  </a:extLst>
                </a:gridCol>
                <a:gridCol w="1298135">
                  <a:extLst>
                    <a:ext uri="{9D8B030D-6E8A-4147-A177-3AD203B41FA5}">
                      <a16:colId xmlns:a16="http://schemas.microsoft.com/office/drawing/2014/main" val="3787292770"/>
                    </a:ext>
                  </a:extLst>
                </a:gridCol>
                <a:gridCol w="1298135">
                  <a:extLst>
                    <a:ext uri="{9D8B030D-6E8A-4147-A177-3AD203B41FA5}">
                      <a16:colId xmlns:a16="http://schemas.microsoft.com/office/drawing/2014/main" val="2531362843"/>
                    </a:ext>
                  </a:extLst>
                </a:gridCol>
              </a:tblGrid>
              <a:tr h="224054">
                <a:tc>
                  <a:txBody>
                    <a:bodyPr/>
                    <a:lstStyle/>
                    <a:p>
                      <a:pPr algn="ctr"/>
                      <a:r>
                        <a:rPr lang="es-MX" sz="1000" b="1">
                          <a:solidFill>
                            <a:srgbClr val="FFFFFF"/>
                          </a:solidFill>
                          <a:effectLst/>
                          <a:latin typeface="Gill Sans MT" panose="020B0502020104020203" pitchFamily="34" charset="77"/>
                        </a:rPr>
                        <a:t>FASE</a:t>
                      </a:r>
                      <a:endParaRPr lang="es-MX" sz="1000">
                        <a:solidFill>
                          <a:srgbClr val="FFFFFF"/>
                        </a:solidFill>
                        <a:effectLst/>
                        <a:latin typeface="Gill Sans MT" panose="020B0502020104020203" pitchFamily="34" charset="77"/>
                      </a:endParaRPr>
                    </a:p>
                  </a:txBody>
                  <a:tcPr marL="27849" marR="27849" marT="0" marB="0" anchor="ctr">
                    <a:lnL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b="1">
                          <a:solidFill>
                            <a:srgbClr val="FFFFFF"/>
                          </a:solidFill>
                          <a:effectLst/>
                          <a:latin typeface="Gill Sans MT" panose="020B0502020104020203" pitchFamily="34" charset="77"/>
                        </a:rPr>
                        <a:t>PASO</a:t>
                      </a:r>
                      <a:endParaRPr lang="es-MX" sz="1000">
                        <a:solidFill>
                          <a:srgbClr val="FFFFFF"/>
                        </a:solidFill>
                        <a:effectLst/>
                        <a:latin typeface="Gill Sans MT" panose="020B0502020104020203" pitchFamily="34" charset="77"/>
                      </a:endParaRPr>
                    </a:p>
                  </a:txBody>
                  <a:tcPr marL="27849" marR="27849" marT="0" marB="0" anchor="ctr">
                    <a:lnL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b="1">
                          <a:solidFill>
                            <a:srgbClr val="FFFFFF"/>
                          </a:solidFill>
                          <a:effectLst/>
                          <a:latin typeface="Gill Sans MT" panose="020B0502020104020203" pitchFamily="34" charset="77"/>
                        </a:rPr>
                        <a:t>IMPLICACIONES</a:t>
                      </a:r>
                      <a:endParaRPr lang="es-MX" sz="1000">
                        <a:solidFill>
                          <a:srgbClr val="FFFFFF"/>
                        </a:solidFill>
                        <a:effectLst/>
                        <a:latin typeface="Gill Sans MT" panose="020B0502020104020203" pitchFamily="34" charset="77"/>
                      </a:endParaRPr>
                    </a:p>
                  </a:txBody>
                  <a:tcPr marL="27849" marR="27849" marT="0" marB="0" anchor="ctr">
                    <a:lnL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b="1" dirty="0">
                          <a:solidFill>
                            <a:srgbClr val="FFFFFF"/>
                          </a:solidFill>
                          <a:effectLst/>
                          <a:latin typeface="Gill Sans MT" panose="020B0502020104020203" pitchFamily="34" charset="77"/>
                        </a:rPr>
                        <a:t>RESPONSABLE</a:t>
                      </a:r>
                      <a:endParaRPr lang="es-MX" sz="1000" dirty="0">
                        <a:solidFill>
                          <a:srgbClr val="FFFFFF"/>
                        </a:solidFill>
                        <a:effectLst/>
                        <a:latin typeface="Gill Sans MT" panose="020B0502020104020203" pitchFamily="34" charset="77"/>
                      </a:endParaRPr>
                    </a:p>
                  </a:txBody>
                  <a:tcPr marL="27849" marR="27849" marT="0" marB="0" anchor="ctr">
                    <a:lnL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b="1" dirty="0">
                          <a:solidFill>
                            <a:srgbClr val="FFFFFF"/>
                          </a:solidFill>
                          <a:effectLst/>
                          <a:latin typeface="Gill Sans MT" panose="020B0502020104020203" pitchFamily="34" charset="77"/>
                        </a:rPr>
                        <a:t>FECHAS</a:t>
                      </a:r>
                      <a:endParaRPr lang="es-MX" sz="1000" dirty="0">
                        <a:solidFill>
                          <a:srgbClr val="FFFFFF"/>
                        </a:solidFill>
                        <a:effectLst/>
                        <a:latin typeface="Gill Sans MT" panose="020B0502020104020203" pitchFamily="34" charset="77"/>
                      </a:endParaRPr>
                    </a:p>
                  </a:txBody>
                  <a:tcPr marL="27849" marR="27849" marT="0" marB="0" anchor="ctr">
                    <a:lnL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4146535"/>
                  </a:ext>
                </a:extLst>
              </a:tr>
              <a:tr h="570348">
                <a:tc rowSpan="3">
                  <a:txBody>
                    <a:bodyPr/>
                    <a:lstStyle/>
                    <a:p>
                      <a:pPr algn="ctr"/>
                      <a:br>
                        <a:rPr lang="es-MX" sz="1000" dirty="0">
                          <a:effectLst/>
                          <a:latin typeface="Gill Sans MT" panose="020B0502020104020203" pitchFamily="34" charset="77"/>
                        </a:rPr>
                      </a:br>
                      <a:endParaRPr lang="es-MX" sz="1000" dirty="0">
                        <a:effectLst/>
                        <a:latin typeface="Gill Sans MT" panose="020B0502020104020203" pitchFamily="34" charset="77"/>
                      </a:endParaRPr>
                    </a:p>
                    <a:p>
                      <a:pPr algn="ctr"/>
                      <a:br>
                        <a:rPr lang="es-MX" sz="1000" dirty="0">
                          <a:effectLst/>
                          <a:latin typeface="Gill Sans MT" panose="020B0502020104020203" pitchFamily="34" charset="77"/>
                        </a:rPr>
                      </a:br>
                      <a:r>
                        <a:rPr lang="es-MX" sz="1000" dirty="0">
                          <a:effectLst/>
                          <a:latin typeface="Gill Sans MT" panose="020B0502020104020203" pitchFamily="34" charset="77"/>
                        </a:rPr>
                        <a:t>Inicial/ previa</a:t>
                      </a:r>
                    </a:p>
                    <a:p>
                      <a:pPr algn="ctr"/>
                      <a:br>
                        <a:rPr lang="es-MX" sz="1000" dirty="0">
                          <a:effectLst/>
                          <a:latin typeface="Gill Sans MT" panose="020B0502020104020203" pitchFamily="34" charset="77"/>
                        </a:rPr>
                      </a:br>
                      <a:endParaRPr lang="es-MX" sz="1000" dirty="0">
                        <a:effectLst/>
                        <a:latin typeface="Gill Sans MT" panose="020B0502020104020203" pitchFamily="34" charset="77"/>
                      </a:endParaRPr>
                    </a:p>
                  </a:txBody>
                  <a:tcPr marL="27849" marR="27849" marT="0" marB="0" anchor="ctr">
                    <a:lnL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r>
                        <a:rPr lang="es-MX" sz="1000" dirty="0">
                          <a:effectLst/>
                          <a:latin typeface="Gill Sans MT" panose="020B0502020104020203" pitchFamily="34" charset="77"/>
                        </a:rPr>
                        <a:t>Levantamiento de información sobre roles</a:t>
                      </a:r>
                    </a:p>
                    <a:p>
                      <a:br>
                        <a:rPr lang="es-MX" sz="1000" dirty="0">
                          <a:effectLst/>
                          <a:latin typeface="Gill Sans MT" panose="020B0502020104020203" pitchFamily="34" charset="77"/>
                        </a:rPr>
                      </a:br>
                      <a:endParaRPr lang="es-MX" sz="1000" dirty="0">
                        <a:effectLst/>
                        <a:latin typeface="Gill Sans MT" panose="020B0502020104020203" pitchFamily="34" charset="77"/>
                      </a:endParaRPr>
                    </a:p>
                    <a:p>
                      <a:br>
                        <a:rPr lang="es-MX" sz="1000" dirty="0">
                          <a:effectLst/>
                          <a:latin typeface="Gill Sans MT" panose="020B0502020104020203" pitchFamily="34" charset="77"/>
                        </a:rPr>
                      </a:br>
                      <a:endParaRPr lang="es-MX" sz="1000" dirty="0">
                        <a:effectLst/>
                        <a:latin typeface="Gill Sans MT" panose="020B0502020104020203" pitchFamily="34" charset="77"/>
                      </a:endParaRPr>
                    </a:p>
                  </a:txBody>
                  <a:tcPr marL="27849" marR="27849" marT="0" marB="0" anchor="ctr">
                    <a:lnL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1000" dirty="0">
                          <a:effectLst/>
                          <a:latin typeface="Gill Sans MT" panose="020B0502020104020203" pitchFamily="34" charset="77"/>
                        </a:rPr>
                        <a:t>Separar responsabilidades de actividades y llenar formato</a:t>
                      </a:r>
                    </a:p>
                  </a:txBody>
                  <a:tcPr marL="27849" marR="27849" marT="0" marB="0" anchor="ctr">
                    <a:lnL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MX" sz="1000" dirty="0">
                          <a:effectLst/>
                          <a:latin typeface="Gill Sans MT" panose="020B0502020104020203" pitchFamily="34" charset="77"/>
                        </a:rPr>
                        <a:t>Cada colaborador</a:t>
                      </a:r>
                    </a:p>
                  </a:txBody>
                  <a:tcPr marL="27849" marR="27849" marT="0" marB="0" anchor="ctr">
                    <a:lnL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br>
                        <a:rPr lang="es-MX" sz="1000" dirty="0">
                          <a:effectLst/>
                          <a:latin typeface="Gill Sans MT" panose="020B0502020104020203" pitchFamily="34" charset="77"/>
                        </a:rPr>
                      </a:br>
                      <a:endParaRPr lang="es-MX" sz="1000" dirty="0">
                        <a:effectLst/>
                        <a:latin typeface="Gill Sans MT" panose="020B0502020104020203" pitchFamily="34" charset="77"/>
                      </a:endParaRPr>
                    </a:p>
                  </a:txBody>
                  <a:tcPr marL="27849" marR="27849" marT="0" marB="0" anchor="ctr">
                    <a:lnL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776126"/>
                  </a:ext>
                </a:extLst>
              </a:tr>
              <a:tr h="285174">
                <a:tc vMerge="1">
                  <a:txBody>
                    <a:bodyPr/>
                    <a:lstStyle/>
                    <a:p>
                      <a:pPr algn="ctr"/>
                      <a:endParaRPr lang="es-MX" sz="13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607" marR="39607" marT="0" marB="0" anchor="ctr">
                    <a:lnL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MX" sz="13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607" marR="39607" marT="0" marB="0" anchor="ctr">
                    <a:lnL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1000">
                          <a:effectLst/>
                          <a:latin typeface="Gill Sans MT" panose="020B0502020104020203" pitchFamily="34" charset="77"/>
                        </a:rPr>
                        <a:t>Info. de roles (resumen por funciones generales).</a:t>
                      </a:r>
                    </a:p>
                  </a:txBody>
                  <a:tcPr marL="27849" marR="27849" marT="0" marB="0" anchor="ctr">
                    <a:lnL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1000" dirty="0">
                          <a:effectLst/>
                          <a:latin typeface="Gill Sans MT" panose="020B0502020104020203" pitchFamily="34" charset="77"/>
                        </a:rPr>
                        <a:t>Colaboradores, </a:t>
                      </a:r>
                    </a:p>
                    <a:p>
                      <a:pPr algn="l"/>
                      <a:r>
                        <a:rPr lang="es-MX" sz="1000" dirty="0">
                          <a:effectLst/>
                          <a:latin typeface="Gill Sans MT" panose="020B0502020104020203" pitchFamily="34" charset="77"/>
                        </a:rPr>
                        <a:t>jefes directos</a:t>
                      </a:r>
                    </a:p>
                  </a:txBody>
                  <a:tcPr marL="27849" marR="27849" marT="0" marB="0" anchor="ctr">
                    <a:lnL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MX" sz="1000" dirty="0">
                        <a:effectLst/>
                        <a:latin typeface="Gill Sans MT" panose="020B0502020104020203" pitchFamily="34" charset="77"/>
                      </a:endParaRPr>
                    </a:p>
                  </a:txBody>
                  <a:tcPr marL="27849" marR="27849" marT="0" marB="0" anchor="ctr">
                    <a:lnL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96796830"/>
                  </a:ext>
                </a:extLst>
              </a:tr>
              <a:tr h="285174">
                <a:tc vMerge="1">
                  <a:txBody>
                    <a:bodyPr/>
                    <a:lstStyle/>
                    <a:p>
                      <a:pPr algn="ctr"/>
                      <a:endParaRPr lang="es-MX" sz="13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607" marR="39607" marT="0" marB="0" anchor="ctr">
                    <a:lnL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MX" sz="13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607" marR="39607" marT="0" marB="0" anchor="ctr">
                    <a:lnL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r>
                        <a:rPr lang="es-MX" sz="1000" dirty="0">
                          <a:effectLst/>
                          <a:latin typeface="Gill Sans MT" panose="020B0502020104020203" pitchFamily="34" charset="77"/>
                        </a:rPr>
                        <a:t> Reunión para validar con jefes directos y colaboradores</a:t>
                      </a:r>
                    </a:p>
                  </a:txBody>
                  <a:tcPr marL="27849" marR="27849" marT="0" marB="0" anchor="ctr">
                    <a:lnL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br>
                        <a:rPr lang="es-MX" sz="1000">
                          <a:effectLst/>
                          <a:latin typeface="Gill Sans MT" panose="020B0502020104020203" pitchFamily="34" charset="77"/>
                        </a:rPr>
                      </a:br>
                      <a:endParaRPr lang="es-MX" sz="1000">
                        <a:effectLst/>
                        <a:latin typeface="Gill Sans MT" panose="020B0502020104020203" pitchFamily="34" charset="77"/>
                      </a:endParaRPr>
                    </a:p>
                  </a:txBody>
                  <a:tcPr marL="27849" marR="27849" marT="0" marB="0" anchor="ctr">
                    <a:lnL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78538471"/>
                  </a:ext>
                </a:extLst>
              </a:tr>
              <a:tr h="285174">
                <a:tc rowSpan="2">
                  <a:txBody>
                    <a:bodyPr/>
                    <a:lstStyle/>
                    <a:p>
                      <a:pPr algn="ctr"/>
                      <a:r>
                        <a:rPr lang="es-MX" sz="1000" dirty="0">
                          <a:effectLst/>
                          <a:latin typeface="Gill Sans MT" panose="020B0502020104020203" pitchFamily="34" charset="77"/>
                        </a:rPr>
                        <a:t>De aplicación</a:t>
                      </a:r>
                    </a:p>
                    <a:p>
                      <a:pPr algn="ctr"/>
                      <a:br>
                        <a:rPr lang="es-MX" sz="1000" dirty="0">
                          <a:effectLst/>
                          <a:latin typeface="Gill Sans MT" panose="020B0502020104020203" pitchFamily="34" charset="77"/>
                        </a:rPr>
                      </a:br>
                      <a:endParaRPr lang="es-MX" sz="1000" dirty="0">
                        <a:effectLst/>
                        <a:latin typeface="Gill Sans MT" panose="020B0502020104020203" pitchFamily="34" charset="77"/>
                      </a:endParaRPr>
                    </a:p>
                  </a:txBody>
                  <a:tcPr marL="27849" marR="27849" marT="0" marB="0" anchor="ctr">
                    <a:lnL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>
                          <a:effectLst/>
                          <a:latin typeface="Gill Sans MT" panose="020B0502020104020203" pitchFamily="34" charset="77"/>
                        </a:rPr>
                        <a:t>Registro de información personal </a:t>
                      </a:r>
                    </a:p>
                  </a:txBody>
                  <a:tcPr marL="27849" marR="27849" marT="0" marB="0" anchor="ctr">
                    <a:lnL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1000">
                          <a:effectLst/>
                          <a:latin typeface="Gill Sans MT" panose="020B0502020104020203" pitchFamily="34" charset="77"/>
                        </a:rPr>
                        <a:t>Llenado de bitácoras a través de sistema o excel</a:t>
                      </a:r>
                    </a:p>
                  </a:txBody>
                  <a:tcPr marL="27849" marR="27849" marT="0" marB="0" anchor="ctr">
                    <a:lnL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1000">
                          <a:effectLst/>
                          <a:latin typeface="Gill Sans MT" panose="020B0502020104020203" pitchFamily="34" charset="77"/>
                        </a:rPr>
                        <a:t>Cada colaborador</a:t>
                      </a:r>
                    </a:p>
                  </a:txBody>
                  <a:tcPr marL="27849" marR="27849" marT="0" marB="0" anchor="ctr">
                    <a:lnL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br>
                        <a:rPr lang="es-MX" sz="1000">
                          <a:effectLst/>
                          <a:latin typeface="Gill Sans MT" panose="020B0502020104020203" pitchFamily="34" charset="77"/>
                        </a:rPr>
                      </a:br>
                      <a:endParaRPr lang="es-MX" sz="1000">
                        <a:effectLst/>
                        <a:latin typeface="Gill Sans MT" panose="020B0502020104020203" pitchFamily="34" charset="77"/>
                      </a:endParaRPr>
                    </a:p>
                  </a:txBody>
                  <a:tcPr marL="27849" marR="27849" marT="0" marB="0" anchor="ctr">
                    <a:lnL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64877377"/>
                  </a:ext>
                </a:extLst>
              </a:tr>
              <a:tr h="427761">
                <a:tc vMerge="1">
                  <a:txBody>
                    <a:bodyPr/>
                    <a:lstStyle/>
                    <a:p>
                      <a:pPr algn="ctr"/>
                      <a:endParaRPr lang="es-MX" sz="13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607" marR="39607" marT="0" marB="0" anchor="ctr">
                    <a:lnL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br>
                        <a:rPr lang="es-MX" sz="1000">
                          <a:effectLst/>
                          <a:latin typeface="Gill Sans MT" panose="020B0502020104020203" pitchFamily="34" charset="77"/>
                        </a:rPr>
                      </a:br>
                      <a:endParaRPr lang="es-MX" sz="1000">
                        <a:effectLst/>
                        <a:latin typeface="Gill Sans MT" panose="020B0502020104020203" pitchFamily="34" charset="77"/>
                      </a:endParaRPr>
                    </a:p>
                  </a:txBody>
                  <a:tcPr marL="27849" marR="27849" marT="0" marB="0" anchor="ctr">
                    <a:lnL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1000">
                          <a:effectLst/>
                          <a:latin typeface="Gill Sans MT" panose="020B0502020104020203" pitchFamily="34" charset="77"/>
                        </a:rPr>
                        <a:t>Validación de información por jefes directos.</a:t>
                      </a:r>
                    </a:p>
                  </a:txBody>
                  <a:tcPr marL="27849" marR="27849" marT="0" marB="0" anchor="ctr">
                    <a:lnL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1000" dirty="0">
                          <a:effectLst/>
                          <a:latin typeface="Gill Sans MT" panose="020B0502020104020203" pitchFamily="34" charset="77"/>
                        </a:rPr>
                        <a:t>Definir</a:t>
                      </a:r>
                    </a:p>
                  </a:txBody>
                  <a:tcPr marL="27849" marR="27849" marT="0" marB="0" anchor="ctr">
                    <a:lnL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br>
                        <a:rPr lang="es-MX" sz="1000" dirty="0">
                          <a:effectLst/>
                          <a:latin typeface="Gill Sans MT" panose="020B0502020104020203" pitchFamily="34" charset="77"/>
                        </a:rPr>
                      </a:br>
                      <a:endParaRPr lang="es-MX" sz="1000" dirty="0">
                        <a:effectLst/>
                        <a:latin typeface="Gill Sans MT" panose="020B0502020104020203" pitchFamily="34" charset="77"/>
                      </a:endParaRPr>
                    </a:p>
                  </a:txBody>
                  <a:tcPr marL="27849" marR="27849" marT="0" marB="0" anchor="ctr">
                    <a:lnL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9326222"/>
                  </a:ext>
                </a:extLst>
              </a:tr>
              <a:tr h="285174">
                <a:tc rowSpan="7">
                  <a:txBody>
                    <a:bodyPr/>
                    <a:lstStyle/>
                    <a:p>
                      <a:pPr algn="ctr"/>
                      <a:r>
                        <a:rPr lang="es-MX" sz="1000" dirty="0">
                          <a:effectLst/>
                          <a:latin typeface="Gill Sans MT" panose="020B0502020104020203" pitchFamily="34" charset="77"/>
                        </a:rPr>
                        <a:t>Posterior</a:t>
                      </a:r>
                    </a:p>
                    <a:p>
                      <a:pPr algn="ctr"/>
                      <a:br>
                        <a:rPr lang="es-MX" sz="1000" dirty="0">
                          <a:effectLst/>
                          <a:latin typeface="Gill Sans MT" panose="020B0502020104020203" pitchFamily="34" charset="77"/>
                        </a:rPr>
                      </a:br>
                      <a:endParaRPr lang="es-MX" sz="1000" dirty="0">
                        <a:effectLst/>
                        <a:latin typeface="Gill Sans MT" panose="020B0502020104020203" pitchFamily="34" charset="77"/>
                      </a:endParaRPr>
                    </a:p>
                    <a:p>
                      <a:pPr algn="ctr"/>
                      <a:br>
                        <a:rPr lang="es-MX" sz="1000" dirty="0">
                          <a:effectLst/>
                          <a:latin typeface="Gill Sans MT" panose="020B0502020104020203" pitchFamily="34" charset="77"/>
                        </a:rPr>
                      </a:br>
                      <a:endParaRPr lang="es-MX" sz="1000" dirty="0">
                        <a:effectLst/>
                        <a:latin typeface="Gill Sans MT" panose="020B0502020104020203" pitchFamily="34" charset="77"/>
                      </a:endParaRPr>
                    </a:p>
                    <a:p>
                      <a:pPr algn="ctr"/>
                      <a:br>
                        <a:rPr lang="es-MX" sz="1000" dirty="0">
                          <a:effectLst/>
                          <a:latin typeface="Gill Sans MT" panose="020B0502020104020203" pitchFamily="34" charset="77"/>
                        </a:rPr>
                      </a:br>
                      <a:endParaRPr lang="es-MX" sz="1000" dirty="0">
                        <a:effectLst/>
                        <a:latin typeface="Gill Sans MT" panose="020B0502020104020203" pitchFamily="34" charset="77"/>
                      </a:endParaRPr>
                    </a:p>
                    <a:p>
                      <a:pPr algn="ctr"/>
                      <a:br>
                        <a:rPr lang="es-MX" sz="1000" dirty="0">
                          <a:effectLst/>
                          <a:latin typeface="Gill Sans MT" panose="020B0502020104020203" pitchFamily="34" charset="77"/>
                        </a:rPr>
                      </a:br>
                      <a:endParaRPr lang="es-MX" sz="1000" dirty="0">
                        <a:effectLst/>
                        <a:latin typeface="Gill Sans MT" panose="020B0502020104020203" pitchFamily="34" charset="77"/>
                      </a:endParaRPr>
                    </a:p>
                    <a:p>
                      <a:pPr algn="ctr"/>
                      <a:br>
                        <a:rPr lang="es-MX" sz="1000" dirty="0">
                          <a:effectLst/>
                          <a:latin typeface="Gill Sans MT" panose="020B0502020104020203" pitchFamily="34" charset="77"/>
                        </a:rPr>
                      </a:br>
                      <a:endParaRPr lang="es-MX" sz="1000" dirty="0">
                        <a:effectLst/>
                        <a:latin typeface="Gill Sans MT" panose="020B0502020104020203" pitchFamily="34" charset="77"/>
                      </a:endParaRPr>
                    </a:p>
                    <a:p>
                      <a:pPr algn="ctr"/>
                      <a:br>
                        <a:rPr lang="es-MX" sz="1000" dirty="0">
                          <a:effectLst/>
                          <a:latin typeface="Gill Sans MT" panose="020B0502020104020203" pitchFamily="34" charset="77"/>
                        </a:rPr>
                      </a:br>
                      <a:endParaRPr lang="es-MX" sz="1000" dirty="0">
                        <a:effectLst/>
                        <a:latin typeface="Gill Sans MT" panose="020B0502020104020203" pitchFamily="34" charset="77"/>
                      </a:endParaRPr>
                    </a:p>
                  </a:txBody>
                  <a:tcPr marL="27849" marR="27849" marT="0" marB="0" anchor="ctr">
                    <a:lnL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sz="1000" dirty="0">
                          <a:effectLst/>
                          <a:latin typeface="Gill Sans MT" panose="020B0502020104020203" pitchFamily="34" charset="77"/>
                        </a:rPr>
                        <a:t>Análisis de información</a:t>
                      </a:r>
                    </a:p>
                  </a:txBody>
                  <a:tcPr marL="27849" marR="27849" marT="0" marB="0" anchor="ctr">
                    <a:lnL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1000">
                          <a:effectLst/>
                          <a:latin typeface="Gill Sans MT" panose="020B0502020104020203" pitchFamily="34" charset="77"/>
                        </a:rPr>
                        <a:t>Tabular, relaizar reporte.</a:t>
                      </a:r>
                    </a:p>
                  </a:txBody>
                  <a:tcPr marL="27849" marR="27849" marT="0" marB="0" anchor="ctr">
                    <a:lnL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1000">
                          <a:effectLst/>
                          <a:latin typeface="Gill Sans MT" panose="020B0502020104020203" pitchFamily="34" charset="77"/>
                        </a:rPr>
                        <a:t>Definir</a:t>
                      </a:r>
                    </a:p>
                  </a:txBody>
                  <a:tcPr marL="27849" marR="27849" marT="0" marB="0" anchor="ctr">
                    <a:lnL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br>
                        <a:rPr lang="es-MX" sz="1000">
                          <a:effectLst/>
                          <a:latin typeface="Gill Sans MT" panose="020B0502020104020203" pitchFamily="34" charset="77"/>
                        </a:rPr>
                      </a:br>
                      <a:endParaRPr lang="es-MX" sz="1000">
                        <a:effectLst/>
                        <a:latin typeface="Gill Sans MT" panose="020B0502020104020203" pitchFamily="34" charset="77"/>
                      </a:endParaRPr>
                    </a:p>
                  </a:txBody>
                  <a:tcPr marL="27849" marR="27849" marT="0" marB="0" anchor="ctr">
                    <a:lnL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27819219"/>
                  </a:ext>
                </a:extLst>
              </a:tr>
              <a:tr h="427761">
                <a:tc vMerge="1">
                  <a:txBody>
                    <a:bodyPr/>
                    <a:lstStyle/>
                    <a:p>
                      <a:pPr algn="ctr"/>
                      <a:endParaRPr lang="es-MX" sz="13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607" marR="39607" marT="0" marB="0" anchor="ctr">
                    <a:lnL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sz="1000">
                          <a:effectLst/>
                          <a:latin typeface="Gill Sans MT" panose="020B0502020104020203" pitchFamily="34" charset="77"/>
                        </a:rPr>
                        <a:t>Presentación de reporte y recomendaciones</a:t>
                      </a:r>
                    </a:p>
                  </a:txBody>
                  <a:tcPr marL="27849" marR="27849" marT="0" marB="0" anchor="ctr">
                    <a:lnL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1000">
                          <a:effectLst/>
                          <a:latin typeface="Gill Sans MT" panose="020B0502020104020203" pitchFamily="34" charset="77"/>
                        </a:rPr>
                        <a:t>Reunión de hallazgos y recomendaciones y envío de reporte.</a:t>
                      </a:r>
                    </a:p>
                  </a:txBody>
                  <a:tcPr marL="27849" marR="27849" marT="0" marB="0" anchor="ctr">
                    <a:lnL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1000">
                          <a:effectLst/>
                          <a:latin typeface="Gill Sans MT" panose="020B0502020104020203" pitchFamily="34" charset="77"/>
                        </a:rPr>
                        <a:t>Definir</a:t>
                      </a:r>
                    </a:p>
                  </a:txBody>
                  <a:tcPr marL="27849" marR="27849" marT="0" marB="0" anchor="ctr">
                    <a:lnL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br>
                        <a:rPr lang="es-MX" sz="1000">
                          <a:effectLst/>
                          <a:latin typeface="Gill Sans MT" panose="020B0502020104020203" pitchFamily="34" charset="77"/>
                        </a:rPr>
                      </a:br>
                      <a:endParaRPr lang="es-MX" sz="1000">
                        <a:effectLst/>
                        <a:latin typeface="Gill Sans MT" panose="020B0502020104020203" pitchFamily="34" charset="77"/>
                      </a:endParaRPr>
                    </a:p>
                  </a:txBody>
                  <a:tcPr marL="27849" marR="27849" marT="0" marB="0" anchor="ctr">
                    <a:lnL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6222032"/>
                  </a:ext>
                </a:extLst>
              </a:tr>
              <a:tr h="285174">
                <a:tc vMerge="1">
                  <a:txBody>
                    <a:bodyPr/>
                    <a:lstStyle/>
                    <a:p>
                      <a:pPr algn="ctr"/>
                      <a:endParaRPr lang="es-MX" sz="13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607" marR="39607" marT="0" marB="0" anchor="ctr">
                    <a:lnL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sz="1000">
                          <a:effectLst/>
                          <a:latin typeface="Gill Sans MT" panose="020B0502020104020203" pitchFamily="34" charset="77"/>
                        </a:rPr>
                        <a:t>Workshop en retiro </a:t>
                      </a:r>
                    </a:p>
                  </a:txBody>
                  <a:tcPr marL="27849" marR="27849" marT="0" marB="0" anchor="ctr">
                    <a:lnL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sz="1000">
                          <a:effectLst/>
                          <a:latin typeface="Gill Sans MT" panose="020B0502020104020203" pitchFamily="34" charset="77"/>
                        </a:rPr>
                        <a:t>Descripciones de puesto / roles e indicadores.</a:t>
                      </a:r>
                    </a:p>
                  </a:txBody>
                  <a:tcPr marL="27849" marR="27849" marT="0" marB="0" anchor="ctr">
                    <a:lnL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sz="1000">
                          <a:effectLst/>
                          <a:latin typeface="Gill Sans MT" panose="020B0502020104020203" pitchFamily="34" charset="77"/>
                        </a:rPr>
                        <a:t>Definir</a:t>
                      </a:r>
                    </a:p>
                  </a:txBody>
                  <a:tcPr marL="27849" marR="27849" marT="0" marB="0" anchor="ctr">
                    <a:lnL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br>
                        <a:rPr lang="es-MX" sz="1000">
                          <a:effectLst/>
                          <a:latin typeface="Gill Sans MT" panose="020B0502020104020203" pitchFamily="34" charset="77"/>
                        </a:rPr>
                      </a:br>
                      <a:endParaRPr lang="es-MX" sz="1000">
                        <a:effectLst/>
                        <a:latin typeface="Gill Sans MT" panose="020B0502020104020203" pitchFamily="34" charset="77"/>
                      </a:endParaRPr>
                    </a:p>
                  </a:txBody>
                  <a:tcPr marL="27849" marR="27849" marT="0" marB="0" anchor="ctr">
                    <a:lnL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9917207"/>
                  </a:ext>
                </a:extLst>
              </a:tr>
              <a:tr h="285174">
                <a:tc vMerge="1">
                  <a:txBody>
                    <a:bodyPr/>
                    <a:lstStyle/>
                    <a:p>
                      <a:pPr algn="ctr"/>
                      <a:endParaRPr lang="es-MX" sz="13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607" marR="39607" marT="0" marB="0" anchor="ctr">
                    <a:lnL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sz="1000">
                          <a:effectLst/>
                          <a:latin typeface="Gill Sans MT" panose="020B0502020104020203" pitchFamily="34" charset="77"/>
                        </a:rPr>
                        <a:t>Aprobación de descripciones</a:t>
                      </a:r>
                    </a:p>
                  </a:txBody>
                  <a:tcPr marL="27849" marR="27849" marT="0" marB="0" anchor="ctr">
                    <a:lnL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sz="1000">
                          <a:effectLst/>
                          <a:latin typeface="Gill Sans MT" panose="020B0502020104020203" pitchFamily="34" charset="77"/>
                        </a:rPr>
                        <a:t>Validar, corregir, afinar documentos.</a:t>
                      </a:r>
                    </a:p>
                  </a:txBody>
                  <a:tcPr marL="27849" marR="27849" marT="0" marB="0" anchor="ctr">
                    <a:lnL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sz="1000">
                          <a:effectLst/>
                          <a:latin typeface="Gill Sans MT" panose="020B0502020104020203" pitchFamily="34" charset="77"/>
                        </a:rPr>
                        <a:t>Definir</a:t>
                      </a:r>
                    </a:p>
                  </a:txBody>
                  <a:tcPr marL="27849" marR="27849" marT="0" marB="0" anchor="ctr">
                    <a:lnL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br>
                        <a:rPr lang="es-MX" sz="1000">
                          <a:effectLst/>
                          <a:latin typeface="Gill Sans MT" panose="020B0502020104020203" pitchFamily="34" charset="77"/>
                        </a:rPr>
                      </a:br>
                      <a:endParaRPr lang="es-MX" sz="1000">
                        <a:effectLst/>
                        <a:latin typeface="Gill Sans MT" panose="020B0502020104020203" pitchFamily="34" charset="77"/>
                      </a:endParaRPr>
                    </a:p>
                  </a:txBody>
                  <a:tcPr marL="27849" marR="27849" marT="0" marB="0" anchor="ctr">
                    <a:lnL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1067659"/>
                  </a:ext>
                </a:extLst>
              </a:tr>
              <a:tr h="427761">
                <a:tc vMerge="1">
                  <a:txBody>
                    <a:bodyPr/>
                    <a:lstStyle/>
                    <a:p>
                      <a:pPr algn="ctr"/>
                      <a:endParaRPr lang="es-MX" sz="13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607" marR="39607" marT="0" marB="0" anchor="ctr">
                    <a:lnL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sz="1000">
                          <a:effectLst/>
                          <a:latin typeface="Gill Sans MT" panose="020B0502020104020203" pitchFamily="34" charset="77"/>
                        </a:rPr>
                        <a:t>Cambios en scope of work  y revisiones contractuales</a:t>
                      </a:r>
                    </a:p>
                  </a:txBody>
                  <a:tcPr marL="27849" marR="27849" marT="0" marB="0" anchor="ctr">
                    <a:lnL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sz="1000">
                          <a:effectLst/>
                          <a:latin typeface="Gill Sans MT" panose="020B0502020104020203" pitchFamily="34" charset="77"/>
                        </a:rPr>
                        <a:t>Correcciones necesarias.</a:t>
                      </a:r>
                    </a:p>
                  </a:txBody>
                  <a:tcPr marL="27849" marR="27849" marT="0" marB="0" anchor="ctr">
                    <a:lnL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sz="1000">
                          <a:effectLst/>
                          <a:latin typeface="Gill Sans MT" panose="020B0502020104020203" pitchFamily="34" charset="77"/>
                        </a:rPr>
                        <a:t>Definir</a:t>
                      </a:r>
                    </a:p>
                  </a:txBody>
                  <a:tcPr marL="27849" marR="27849" marT="0" marB="0" anchor="ctr">
                    <a:lnL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br>
                        <a:rPr lang="es-MX" sz="1000">
                          <a:effectLst/>
                          <a:latin typeface="Gill Sans MT" panose="020B0502020104020203" pitchFamily="34" charset="77"/>
                        </a:rPr>
                      </a:br>
                      <a:endParaRPr lang="es-MX" sz="1000">
                        <a:effectLst/>
                        <a:latin typeface="Gill Sans MT" panose="020B0502020104020203" pitchFamily="34" charset="77"/>
                      </a:endParaRPr>
                    </a:p>
                  </a:txBody>
                  <a:tcPr marL="27849" marR="27849" marT="0" marB="0" anchor="ctr">
                    <a:lnL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7331503"/>
                  </a:ext>
                </a:extLst>
              </a:tr>
              <a:tr h="427761">
                <a:tc vMerge="1">
                  <a:txBody>
                    <a:bodyPr/>
                    <a:lstStyle/>
                    <a:p>
                      <a:pPr algn="ctr"/>
                      <a:endParaRPr lang="es-MX" sz="13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607" marR="39607" marT="0" marB="0" anchor="ctr">
                    <a:lnL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sz="1000">
                          <a:effectLst/>
                          <a:latin typeface="Gill Sans MT" panose="020B0502020104020203" pitchFamily="34" charset="77"/>
                        </a:rPr>
                        <a:t>Elaboración de reprtes de KPIS</a:t>
                      </a:r>
                    </a:p>
                  </a:txBody>
                  <a:tcPr marL="27849" marR="27849" marT="0" marB="0" anchor="ctr">
                    <a:lnL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sz="1000">
                          <a:effectLst/>
                          <a:latin typeface="Gill Sans MT" panose="020B0502020104020203" pitchFamily="34" charset="77"/>
                        </a:rPr>
                        <a:t>Formato de reporte individual con KPIS por rol.</a:t>
                      </a:r>
                    </a:p>
                  </a:txBody>
                  <a:tcPr marL="27849" marR="27849" marT="0" marB="0" anchor="ctr">
                    <a:lnL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sz="1000">
                          <a:effectLst/>
                          <a:latin typeface="Gill Sans MT" panose="020B0502020104020203" pitchFamily="34" charset="77"/>
                        </a:rPr>
                        <a:t>Definir</a:t>
                      </a:r>
                    </a:p>
                  </a:txBody>
                  <a:tcPr marL="27849" marR="27849" marT="0" marB="0" anchor="ctr">
                    <a:lnL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br>
                        <a:rPr lang="es-MX" sz="1000">
                          <a:effectLst/>
                          <a:latin typeface="Gill Sans MT" panose="020B0502020104020203" pitchFamily="34" charset="77"/>
                        </a:rPr>
                      </a:br>
                      <a:endParaRPr lang="es-MX" sz="1000">
                        <a:effectLst/>
                        <a:latin typeface="Gill Sans MT" panose="020B0502020104020203" pitchFamily="34" charset="77"/>
                      </a:endParaRPr>
                    </a:p>
                  </a:txBody>
                  <a:tcPr marL="27849" marR="27849" marT="0" marB="0" anchor="ctr">
                    <a:lnL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0643860"/>
                  </a:ext>
                </a:extLst>
              </a:tr>
              <a:tr h="285174">
                <a:tc vMerge="1">
                  <a:txBody>
                    <a:bodyPr/>
                    <a:lstStyle/>
                    <a:p>
                      <a:pPr algn="ctr"/>
                      <a:endParaRPr lang="es-MX" sz="13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607" marR="39607" marT="0" marB="0" anchor="ctr">
                    <a:lnL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sz="1000" dirty="0">
                          <a:effectLst/>
                          <a:latin typeface="Gill Sans MT" panose="020B0502020104020203" pitchFamily="34" charset="77"/>
                        </a:rPr>
                        <a:t>Primer entrega de reporte</a:t>
                      </a:r>
                    </a:p>
                  </a:txBody>
                  <a:tcPr marL="27849" marR="27849" marT="0" marB="0" anchor="ctr">
                    <a:lnL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sz="1000">
                          <a:effectLst/>
                          <a:latin typeface="Gill Sans MT" panose="020B0502020104020203" pitchFamily="34" charset="77"/>
                        </a:rPr>
                        <a:t>Reporte de octubre.</a:t>
                      </a:r>
                    </a:p>
                  </a:txBody>
                  <a:tcPr marL="27849" marR="27849" marT="0" marB="0" anchor="ctr">
                    <a:lnL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sz="1000">
                          <a:effectLst/>
                          <a:latin typeface="Gill Sans MT" panose="020B0502020104020203" pitchFamily="34" charset="77"/>
                        </a:rPr>
                        <a:t>Cada colaborador</a:t>
                      </a:r>
                    </a:p>
                  </a:txBody>
                  <a:tcPr marL="27849" marR="27849" marT="0" marB="0" anchor="ctr">
                    <a:lnL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br>
                        <a:rPr lang="es-MX" sz="1000" dirty="0">
                          <a:effectLst/>
                          <a:latin typeface="Gill Sans MT" panose="020B0502020104020203" pitchFamily="34" charset="77"/>
                        </a:rPr>
                      </a:br>
                      <a:endParaRPr lang="es-MX" sz="1000" dirty="0">
                        <a:effectLst/>
                        <a:latin typeface="Gill Sans MT" panose="020B0502020104020203" pitchFamily="34" charset="77"/>
                      </a:endParaRPr>
                    </a:p>
                  </a:txBody>
                  <a:tcPr marL="27849" marR="27849" marT="0" marB="0" anchor="ctr">
                    <a:lnL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99688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25169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hape 141"/>
          <p:cNvSpPr txBox="1">
            <a:spLocks noGrp="1"/>
          </p:cNvSpPr>
          <p:nvPr>
            <p:ph type="body" idx="1"/>
          </p:nvPr>
        </p:nvSpPr>
        <p:spPr>
          <a:xfrm>
            <a:off x="1981200" y="1600201"/>
            <a:ext cx="8229600" cy="4876799"/>
          </a:xfrm>
          <a:prstGeom prst="rect">
            <a:avLst/>
          </a:prstGeom>
          <a:noFill/>
          <a:ln>
            <a:noFill/>
          </a:ln>
        </p:spPr>
        <p:txBody>
          <a:bodyPr vert="horz" lIns="91425" tIns="45700" rIns="91425" bIns="45700" rtlCol="0" anchor="t" anchorCtr="0">
            <a:noAutofit/>
          </a:bodyPr>
          <a:lstStyle/>
          <a:p>
            <a:pPr marL="0" indent="0">
              <a:spcBef>
                <a:spcPts val="0"/>
              </a:spcBef>
              <a:buSzPct val="25000"/>
              <a:buNone/>
            </a:pPr>
            <a:r>
              <a:rPr lang="es-ES" dirty="0"/>
              <a:t> </a:t>
            </a:r>
          </a:p>
        </p:txBody>
      </p:sp>
      <p:pic>
        <p:nvPicPr>
          <p:cNvPr id="142" name="Shape 142"/>
          <p:cNvPicPr preferRelativeResize="0"/>
          <p:nvPr/>
        </p:nvPicPr>
        <p:blipFill rotWithShape="1">
          <a:blip r:embed="rId3">
            <a:alphaModFix/>
          </a:blip>
          <a:srcRect l="24525" t="4094" r="1564" b="18954"/>
          <a:stretch/>
        </p:blipFill>
        <p:spPr>
          <a:xfrm>
            <a:off x="2083740" y="1426557"/>
            <a:ext cx="3581666" cy="2364096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Shape 148"/>
          <p:cNvSpPr/>
          <p:nvPr/>
        </p:nvSpPr>
        <p:spPr>
          <a:xfrm rot="9739818">
            <a:off x="7965572" y="2124494"/>
            <a:ext cx="541126" cy="242845"/>
          </a:xfrm>
          <a:prstGeom prst="leftArrow">
            <a:avLst>
              <a:gd name="adj1" fmla="val 50000"/>
              <a:gd name="adj2" fmla="val 50000"/>
            </a:avLst>
          </a:prstGeom>
          <a:solidFill>
            <a:srgbClr val="0D3A83"/>
          </a:solidFill>
          <a:ln w="9525" cap="flat" cmpd="sng">
            <a:solidFill>
              <a:srgbClr val="0D3A83"/>
            </a:solidFill>
            <a:prstDash val="solid"/>
            <a:round/>
            <a:headEnd type="none" w="med" len="med"/>
            <a:tailEnd type="none" w="med" len="med"/>
          </a:ln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p:spPr>
        <p:txBody>
          <a:bodyPr lIns="91425" tIns="45700" rIns="91425" bIns="45700" anchor="ctr" anchorCtr="0">
            <a:noAutofit/>
          </a:bodyPr>
          <a:lstStyle/>
          <a:p>
            <a:endParaRPr>
              <a:solidFill>
                <a:srgbClr val="8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Shape 149"/>
          <p:cNvSpPr txBox="1"/>
          <p:nvPr/>
        </p:nvSpPr>
        <p:spPr>
          <a:xfrm>
            <a:off x="6321569" y="1810974"/>
            <a:ext cx="4148843" cy="1528557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241093" indent="-241093" algn="just">
              <a:buSzPct val="25000"/>
              <a:buFont typeface="Arial" panose="020B0604020202020204" pitchFamily="34" charset="0"/>
              <a:buChar char="•"/>
            </a:pPr>
            <a:r>
              <a:rPr lang="es-ES" sz="1406" dirty="0">
                <a:solidFill>
                  <a:schemeClr val="dk1"/>
                </a:solidFill>
                <a:latin typeface="Gill Sans MT" panose="020B0502020104020203" pitchFamily="34" charset="77"/>
                <a:ea typeface="Arial"/>
                <a:cs typeface="Arial"/>
                <a:sym typeface="Arial"/>
              </a:rPr>
              <a:t>No sólo escribas lo que ya haces, piensa en qué podría ser diferente.</a:t>
            </a:r>
          </a:p>
          <a:p>
            <a:pPr marL="200911" indent="-200911" algn="just">
              <a:buSzPct val="25000"/>
              <a:buFont typeface="Arial" panose="020B0604020202020204" pitchFamily="34" charset="0"/>
              <a:buChar char="•"/>
            </a:pPr>
            <a:endParaRPr lang="es-ES" sz="1406" dirty="0">
              <a:solidFill>
                <a:schemeClr val="dk1"/>
              </a:solidFill>
              <a:latin typeface="Gill Sans MT" panose="020B0502020104020203" pitchFamily="34" charset="77"/>
              <a:ea typeface="Arial"/>
              <a:cs typeface="Arial"/>
              <a:sym typeface="Arial"/>
            </a:endParaRPr>
          </a:p>
          <a:p>
            <a:pPr marL="241093" indent="-241093" algn="just">
              <a:buSzPct val="25000"/>
              <a:buFont typeface="Arial" panose="020B0604020202020204" pitchFamily="34" charset="0"/>
              <a:buChar char="•"/>
            </a:pPr>
            <a:r>
              <a:rPr lang="es-ES" sz="1406" dirty="0">
                <a:solidFill>
                  <a:schemeClr val="dk1"/>
                </a:solidFill>
                <a:latin typeface="Gill Sans MT" panose="020B0502020104020203" pitchFamily="34" charset="77"/>
                <a:ea typeface="Arial"/>
                <a:cs typeface="Arial"/>
                <a:sym typeface="Arial"/>
              </a:rPr>
              <a:t>Es el momento de pensar si las funciones están bien asignadas, si están duplicadas, o si hay algunas en el aire</a:t>
            </a:r>
          </a:p>
          <a:p>
            <a:pPr algn="just">
              <a:buSzPct val="25000"/>
            </a:pPr>
            <a:endParaRPr lang="es-ES" sz="1406" dirty="0">
              <a:solidFill>
                <a:schemeClr val="dk1"/>
              </a:solidFill>
              <a:latin typeface="Gill Sans MT" panose="020B0502020104020203" pitchFamily="34" charset="77"/>
              <a:ea typeface="Arial"/>
              <a:cs typeface="Arial"/>
              <a:sym typeface="Arial"/>
            </a:endParaRPr>
          </a:p>
          <a:p>
            <a:pPr algn="just">
              <a:buSzPct val="25000"/>
            </a:pPr>
            <a:endParaRPr lang="es-ES" sz="1200" dirty="0">
              <a:solidFill>
                <a:schemeClr val="dk1"/>
              </a:solidFill>
              <a:latin typeface="Gill Sans MT" panose="020B0502020104020203" pitchFamily="34" charset="77"/>
              <a:ea typeface="Arial"/>
              <a:cs typeface="Arial"/>
              <a:sym typeface="Arial"/>
            </a:endParaRPr>
          </a:p>
        </p:txBody>
      </p:sp>
      <p:sp>
        <p:nvSpPr>
          <p:cNvPr id="21" name="2. ESTUDIO DE CARGAS DE TRABAJO">
            <a:extLst>
              <a:ext uri="{FF2B5EF4-FFF2-40B4-BE49-F238E27FC236}">
                <a16:creationId xmlns:a16="http://schemas.microsoft.com/office/drawing/2014/main" id="{63C6F361-0FB9-BF4E-AF11-8A1DD078EAC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872373" y="153765"/>
            <a:ext cx="7752066" cy="844133"/>
          </a:xfrm>
          <a:prstGeom prst="rect">
            <a:avLst/>
          </a:prstGeom>
        </p:spPr>
        <p:txBody>
          <a:bodyPr>
            <a:noAutofit/>
          </a:bodyPr>
          <a:lstStyle>
            <a:lvl1pPr algn="l" defTabSz="554990">
              <a:defRPr sz="4750">
                <a:solidFill>
                  <a:srgbClr val="609F43"/>
                </a:solidFill>
              </a:defRPr>
            </a:lvl1pPr>
          </a:lstStyle>
          <a:p>
            <a:r>
              <a:rPr lang="es-ES" sz="3200" b="1" dirty="0">
                <a:solidFill>
                  <a:srgbClr val="941100"/>
                </a:solidFill>
                <a:latin typeface="Gill Sans MT" panose="020B0502020104020203" pitchFamily="34" charset="77"/>
              </a:rPr>
              <a:t>¿QUÉ NECESITAMOS DE USTEDES?</a:t>
            </a:r>
            <a:endParaRPr sz="3200" b="1" dirty="0">
              <a:solidFill>
                <a:srgbClr val="941100"/>
              </a:solidFill>
              <a:latin typeface="Gill Sans MT" panose="020B0502020104020203" pitchFamily="34" charset="77"/>
            </a:endParaRPr>
          </a:p>
        </p:txBody>
      </p:sp>
      <p:sp>
        <p:nvSpPr>
          <p:cNvPr id="22" name="Rectángulo">
            <a:extLst>
              <a:ext uri="{FF2B5EF4-FFF2-40B4-BE49-F238E27FC236}">
                <a16:creationId xmlns:a16="http://schemas.microsoft.com/office/drawing/2014/main" id="{A01790D8-D818-C945-AEE2-5380670D4CE4}"/>
              </a:ext>
            </a:extLst>
          </p:cNvPr>
          <p:cNvSpPr/>
          <p:nvPr/>
        </p:nvSpPr>
        <p:spPr>
          <a:xfrm>
            <a:off x="1485613" y="1106744"/>
            <a:ext cx="9220774" cy="133909"/>
          </a:xfrm>
          <a:prstGeom prst="rect">
            <a:avLst/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547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EF771F35-CF83-BD4C-BF10-4EBFA36CB518}"/>
              </a:ext>
            </a:extLst>
          </p:cNvPr>
          <p:cNvSpPr/>
          <p:nvPr/>
        </p:nvSpPr>
        <p:spPr>
          <a:xfrm>
            <a:off x="2132956" y="1414297"/>
            <a:ext cx="376706" cy="649249"/>
          </a:xfrm>
          <a:prstGeom prst="rect">
            <a:avLst/>
          </a:prstGeom>
          <a:noFill/>
        </p:spPr>
        <p:txBody>
          <a:bodyPr wrap="none" lIns="64294" tIns="32147" rIns="64294" bIns="32147">
            <a:spAutoFit/>
          </a:bodyPr>
          <a:lstStyle/>
          <a:p>
            <a:pPr algn="ctr"/>
            <a:r>
              <a:rPr lang="es-ES" sz="3797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C638D05-537B-204A-A1B6-3769FE3DA0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83740" y="4038600"/>
            <a:ext cx="3581666" cy="2390963"/>
          </a:xfrm>
          <a:prstGeom prst="rect">
            <a:avLst/>
          </a:prstGeom>
        </p:spPr>
      </p:pic>
      <p:sp>
        <p:nvSpPr>
          <p:cNvPr id="26" name="Shape 149">
            <a:extLst>
              <a:ext uri="{FF2B5EF4-FFF2-40B4-BE49-F238E27FC236}">
                <a16:creationId xmlns:a16="http://schemas.microsoft.com/office/drawing/2014/main" id="{E43A2CB1-DFCE-2543-B5C3-368ABD503AB4}"/>
              </a:ext>
            </a:extLst>
          </p:cNvPr>
          <p:cNvSpPr txBox="1"/>
          <p:nvPr/>
        </p:nvSpPr>
        <p:spPr>
          <a:xfrm>
            <a:off x="6321569" y="4090719"/>
            <a:ext cx="4148843" cy="1528557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241093" indent="-241093" algn="just">
              <a:buSzPct val="25000"/>
              <a:buFont typeface="Arial" panose="020B0604020202020204" pitchFamily="34" charset="0"/>
              <a:buChar char="•"/>
            </a:pPr>
            <a:r>
              <a:rPr lang="es-ES" sz="1406" dirty="0">
                <a:solidFill>
                  <a:schemeClr val="dk1"/>
                </a:solidFill>
                <a:latin typeface="Gill Sans MT" panose="020B0502020104020203" pitchFamily="34" charset="77"/>
                <a:ea typeface="Arial"/>
                <a:cs typeface="Arial"/>
                <a:sym typeface="Arial"/>
              </a:rPr>
              <a:t>Sólo tú podrás llenar tu bitácora en el sistema. Recuerda hacerlo todos los días.</a:t>
            </a:r>
          </a:p>
          <a:p>
            <a:pPr marL="241093" indent="-241093" algn="just">
              <a:buSzPct val="25000"/>
              <a:buFont typeface="Arial" panose="020B0604020202020204" pitchFamily="34" charset="0"/>
              <a:buChar char="•"/>
            </a:pPr>
            <a:endParaRPr lang="es-ES" sz="1406" dirty="0">
              <a:solidFill>
                <a:schemeClr val="dk1"/>
              </a:solidFill>
              <a:latin typeface="Gill Sans MT" panose="020B0502020104020203" pitchFamily="34" charset="77"/>
              <a:ea typeface="Arial"/>
              <a:cs typeface="Arial"/>
              <a:sym typeface="Arial"/>
            </a:endParaRPr>
          </a:p>
          <a:p>
            <a:pPr marL="241093" indent="-241093" algn="just">
              <a:buSzPct val="25000"/>
              <a:buFont typeface="Arial" panose="020B0604020202020204" pitchFamily="34" charset="0"/>
              <a:buChar char="•"/>
            </a:pPr>
            <a:r>
              <a:rPr lang="es-ES" sz="1406" dirty="0">
                <a:solidFill>
                  <a:schemeClr val="dk1"/>
                </a:solidFill>
                <a:latin typeface="Gill Sans MT" panose="020B0502020104020203" pitchFamily="34" charset="77"/>
                <a:ea typeface="Arial"/>
                <a:cs typeface="Arial"/>
                <a:sym typeface="Arial"/>
              </a:rPr>
              <a:t>La información de todos es importante. Cada rol, cada área, como parte de la mejora continua de nuestra organización.</a:t>
            </a:r>
          </a:p>
          <a:p>
            <a:pPr algn="just">
              <a:buSzPct val="25000"/>
            </a:pPr>
            <a:endParaRPr lang="es-ES" sz="1406" dirty="0">
              <a:solidFill>
                <a:schemeClr val="dk1"/>
              </a:solidFill>
              <a:latin typeface="Gill Sans MT" panose="020B0502020104020203" pitchFamily="34" charset="77"/>
              <a:ea typeface="Arial"/>
              <a:cs typeface="Arial"/>
              <a:sym typeface="Arial"/>
            </a:endParaRPr>
          </a:p>
          <a:p>
            <a:pPr algn="just">
              <a:buSzPct val="25000"/>
            </a:pPr>
            <a:endParaRPr lang="es-ES" sz="1200" dirty="0">
              <a:solidFill>
                <a:schemeClr val="dk1"/>
              </a:solidFill>
              <a:latin typeface="Gill Sans MT" panose="020B0502020104020203" pitchFamily="34" charset="77"/>
              <a:ea typeface="Arial"/>
              <a:cs typeface="Arial"/>
              <a:sym typeface="Arial"/>
            </a:endParaRPr>
          </a:p>
        </p:txBody>
      </p:sp>
      <p:sp>
        <p:nvSpPr>
          <p:cNvPr id="146" name="Shape 146"/>
          <p:cNvSpPr/>
          <p:nvPr/>
        </p:nvSpPr>
        <p:spPr>
          <a:xfrm rot="10800000">
            <a:off x="5688101" y="2368192"/>
            <a:ext cx="610770" cy="480827"/>
          </a:xfrm>
          <a:prstGeom prst="leftArrow">
            <a:avLst>
              <a:gd name="adj1" fmla="val 50000"/>
              <a:gd name="adj2" fmla="val 50000"/>
            </a:avLst>
          </a:prstGeom>
          <a:solidFill>
            <a:srgbClr val="0D3A83"/>
          </a:solidFill>
          <a:ln w="9525" cap="flat" cmpd="sng">
            <a:solidFill>
              <a:srgbClr val="0D3A83"/>
            </a:solidFill>
            <a:prstDash val="solid"/>
            <a:round/>
            <a:headEnd type="none" w="med" len="med"/>
            <a:tailEnd type="none" w="med" len="med"/>
          </a:ln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p:spPr>
        <p:txBody>
          <a:bodyPr lIns="91425" tIns="45700" rIns="91425" bIns="45700" anchor="ctr" anchorCtr="0">
            <a:noAutofit/>
          </a:bodyPr>
          <a:lstStyle/>
          <a:p>
            <a:endParaRPr>
              <a:solidFill>
                <a:srgbClr val="8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" name="Shape 146">
            <a:extLst>
              <a:ext uri="{FF2B5EF4-FFF2-40B4-BE49-F238E27FC236}">
                <a16:creationId xmlns:a16="http://schemas.microsoft.com/office/drawing/2014/main" id="{81B6496D-6F27-A345-AED0-07B17D247B92}"/>
              </a:ext>
            </a:extLst>
          </p:cNvPr>
          <p:cNvSpPr/>
          <p:nvPr/>
        </p:nvSpPr>
        <p:spPr>
          <a:xfrm rot="10800000">
            <a:off x="5714891" y="4652999"/>
            <a:ext cx="610770" cy="480827"/>
          </a:xfrm>
          <a:prstGeom prst="leftArrow">
            <a:avLst>
              <a:gd name="adj1" fmla="val 50000"/>
              <a:gd name="adj2" fmla="val 50000"/>
            </a:avLst>
          </a:prstGeom>
          <a:solidFill>
            <a:srgbClr val="0D3A83"/>
          </a:solidFill>
          <a:ln w="9525" cap="flat" cmpd="sng">
            <a:solidFill>
              <a:srgbClr val="0D3A83"/>
            </a:solidFill>
            <a:prstDash val="solid"/>
            <a:round/>
            <a:headEnd type="none" w="med" len="med"/>
            <a:tailEnd type="none" w="med" len="med"/>
          </a:ln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p:spPr>
        <p:txBody>
          <a:bodyPr lIns="91425" tIns="45700" rIns="91425" bIns="45700" anchor="ctr" anchorCtr="0">
            <a:noAutofit/>
          </a:bodyPr>
          <a:lstStyle/>
          <a:p>
            <a:endParaRPr>
              <a:solidFill>
                <a:srgbClr val="8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id="{37535B8F-585D-A740-917F-C24286CC9612}"/>
              </a:ext>
            </a:extLst>
          </p:cNvPr>
          <p:cNvSpPr/>
          <p:nvPr/>
        </p:nvSpPr>
        <p:spPr>
          <a:xfrm>
            <a:off x="2132956" y="4038600"/>
            <a:ext cx="376706" cy="649249"/>
          </a:xfrm>
          <a:prstGeom prst="rect">
            <a:avLst/>
          </a:prstGeom>
          <a:noFill/>
        </p:spPr>
        <p:txBody>
          <a:bodyPr wrap="none" lIns="64294" tIns="32147" rIns="64294" bIns="32147">
            <a:spAutoFit/>
          </a:bodyPr>
          <a:lstStyle/>
          <a:p>
            <a:pPr algn="ctr"/>
            <a:r>
              <a:rPr lang="es-ES" sz="3797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</a:t>
            </a:r>
            <a:endParaRPr lang="es-ES" sz="3797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3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9722678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5DADD12B9AC8547ADDEB39D8078768C" ma:contentTypeVersion="223" ma:contentTypeDescription="Create a new document." ma:contentTypeScope="" ma:versionID="0a6331ce40b3413c9e35facb82c64138">
  <xsd:schema xmlns:xsd="http://www.w3.org/2001/XMLSchema" xmlns:xs="http://www.w3.org/2001/XMLSchema" xmlns:p="http://schemas.microsoft.com/office/2006/metadata/properties" xmlns:ns1="http://schemas.microsoft.com/sharepoint/v3" xmlns:ns2="f9347bd1-0b38-455a-9452-b4e67971548e" xmlns:ns3="80964fa5-9e98-4434-bf74-193e10d14e3e" targetNamespace="http://schemas.microsoft.com/office/2006/metadata/properties" ma:root="true" ma:fieldsID="2867b393a038e9aa09be141533ec7737" ns1:_="" ns2:_="" ns3:_="">
    <xsd:import namespace="http://schemas.microsoft.com/sharepoint/v3"/>
    <xsd:import namespace="f9347bd1-0b38-455a-9452-b4e67971548e"/>
    <xsd:import namespace="80964fa5-9e98-4434-bf74-193e10d14e3e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1:PublishingStartDate" minOccurs="0"/>
                <xsd:element ref="ns1:PublishingExpirationDate" minOccurs="0"/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_Flow_SignoffStatus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11" nillable="true" ma:displayName="Scheduling Start Date" ma:description="Scheduling Start Date is a site column created by the Publishing feature. It is used to specify the date and time on which this page will first appear to site visitors." ma:internalName="PublishingStartDate">
      <xsd:simpleType>
        <xsd:restriction base="dms:Unknown"/>
      </xsd:simpleType>
    </xsd:element>
    <xsd:element name="PublishingExpirationDate" ma:index="12" nillable="true" ma:displayName="Scheduling End Date" ma:description="Scheduling End Date is a site column created by the Publishing feature. It is used to specify the date and time on which this page will no longer appear to site visitors.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9347bd1-0b38-455a-9452-b4e67971548e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13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0964fa5-9e98-4434-bf74-193e10d14e3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5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6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7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8" nillable="true" ma:displayName="MediaServiceAutoTags" ma:description="" ma:internalName="MediaServiceAutoTags" ma:readOnly="true">
      <xsd:simpleType>
        <xsd:restriction base="dms:Text"/>
      </xsd:simpleType>
    </xsd:element>
    <xsd:element name="MediaServiceOCR" ma:index="19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_Flow_SignoffStatus" ma:index="20" nillable="true" ma:displayName="Sign-off status" ma:internalName="Sign_x002d_off_x0020_status">
      <xsd:simpleType>
        <xsd:restriction base="dms:Text"/>
      </xsd:simpleType>
    </xsd:element>
    <xsd:element name="MediaServiceGenerationTime" ma:index="2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3" nillable="true" ma:displayName="Location" ma:internalName="MediaServiceLocation" ma:readOnly="true">
      <xsd:simpleType>
        <xsd:restriction base="dms:Text"/>
      </xsd:simpleType>
    </xsd:element>
    <xsd:element name="MediaServiceAutoKeyPoints" ma:index="2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  <_Flow_SignoffStatus xmlns="80964fa5-9e98-4434-bf74-193e10d14e3e" xsi:nil="true"/>
    <_dlc_DocId xmlns="f9347bd1-0b38-455a-9452-b4e67971548e">XTWU6KEWX26W-777071957-178536</_dlc_DocId>
    <_dlc_DocIdUrl xmlns="f9347bd1-0b38-455a-9452-b4e67971548e">
      <Url>https://socialimpact.sharepoint.com/sites/ops/q0175231600001/_layouts/15/DocIdRedir.aspx?ID=XTWU6KEWX26W-777071957-178536</Url>
      <Description>XTWU6KEWX26W-777071957-178536</Description>
    </_dlc_DocIdUrl>
  </documentManagement>
</p:properties>
</file>

<file path=customXml/itemProps1.xml><?xml version="1.0" encoding="utf-8"?>
<ds:datastoreItem xmlns:ds="http://schemas.openxmlformats.org/officeDocument/2006/customXml" ds:itemID="{C7CEA7D2-20E9-4866-A2C8-9D0747B7BC77}"/>
</file>

<file path=customXml/itemProps2.xml><?xml version="1.0" encoding="utf-8"?>
<ds:datastoreItem xmlns:ds="http://schemas.openxmlformats.org/officeDocument/2006/customXml" ds:itemID="{EC4531DC-6B9D-4598-B3DD-EA528670DF21}"/>
</file>

<file path=customXml/itemProps3.xml><?xml version="1.0" encoding="utf-8"?>
<ds:datastoreItem xmlns:ds="http://schemas.openxmlformats.org/officeDocument/2006/customXml" ds:itemID="{33E241DB-97D2-4326-9CAB-8C1D5E71D0F5}"/>
</file>

<file path=customXml/itemProps4.xml><?xml version="1.0" encoding="utf-8"?>
<ds:datastoreItem xmlns:ds="http://schemas.openxmlformats.org/officeDocument/2006/customXml" ds:itemID="{796D4E50-5B55-4ED0-AC2F-079D6DA18A02}"/>
</file>

<file path=docProps/app.xml><?xml version="1.0" encoding="utf-8"?>
<Properties xmlns="http://schemas.openxmlformats.org/officeDocument/2006/extended-properties" xmlns:vt="http://schemas.openxmlformats.org/officeDocument/2006/docPropsVTypes">
  <TotalTime>1258</TotalTime>
  <Words>373</Words>
  <Application>Microsoft Macintosh PowerPoint</Application>
  <PresentationFormat>Panorámica</PresentationFormat>
  <Paragraphs>97</Paragraphs>
  <Slides>6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2" baseType="lpstr">
      <vt:lpstr>Arial</vt:lpstr>
      <vt:lpstr>Cabin</vt:lpstr>
      <vt:lpstr>Calibri</vt:lpstr>
      <vt:lpstr>Calibri Light</vt:lpstr>
      <vt:lpstr>Gill Sans MT</vt:lpstr>
      <vt:lpstr>Tema de Office</vt:lpstr>
      <vt:lpstr>Presentación de PowerPoint</vt:lpstr>
      <vt:lpstr>AGENDA</vt:lpstr>
      <vt:lpstr>ESTUDIO DE CARGAS DE TRABAJO</vt:lpstr>
      <vt:lpstr>FASES</vt:lpstr>
      <vt:lpstr>PROCESO, CALENDARIO Y ENTREGABLES</vt:lpstr>
      <vt:lpstr>¿QUÉ NECESITAMOS DE USTEDES?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Paquete de solución “Gobernanza”</dc:title>
  <dc:creator>Microsoft Office User</dc:creator>
  <cp:lastModifiedBy>Lucía Rebollo</cp:lastModifiedBy>
  <cp:revision>130</cp:revision>
  <dcterms:created xsi:type="dcterms:W3CDTF">2020-01-15T19:06:39Z</dcterms:created>
  <dcterms:modified xsi:type="dcterms:W3CDTF">2020-06-02T03:06:57Z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0x01010015DADD12B9AC8547ADDEB39D8078768C</vt:lpwstr>
  </property>
  <property fmtid="{D5CDD505-2E9C-101B-9397-08002B2CF9AE}" pid="3" name="_dlc_DocIdItemGuid">
    <vt:lpwstr>43c88734-5dca-40e1-9b46-6756a5ca2329</vt:lpwstr>
  </property>
</Properties>
</file>