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21.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Authors.xml" ContentType="application/vnd.openxmlformats-officedocument.presentationml.commentAuthors+xml"/>
  <Override PartName="/ppt/theme/theme1.xml" ContentType="application/vnd.openxmlformats-officedocument.theme+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diagrams/drawing1.xml" ContentType="application/vnd.ms-office.drawingml.diagramDrawing+xml"/>
  <Override PartName="/ppt/theme/themeOverride1.xml" ContentType="application/vnd.openxmlformats-officedocument.themeOverride+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6" r:id="rId2"/>
  </p:sldMasterIdLst>
  <p:notesMasterIdLst>
    <p:notesMasterId r:id="rId13"/>
  </p:notesMasterIdLst>
  <p:sldIdLst>
    <p:sldId id="866" r:id="rId3"/>
    <p:sldId id="350" r:id="rId4"/>
    <p:sldId id="717" r:id="rId5"/>
    <p:sldId id="874" r:id="rId6"/>
    <p:sldId id="867" r:id="rId7"/>
    <p:sldId id="869" r:id="rId8"/>
    <p:sldId id="871" r:id="rId9"/>
    <p:sldId id="872" r:id="rId10"/>
    <p:sldId id="873" r:id="rId11"/>
    <p:sldId id="751" r:id="rId12"/>
  </p:sldIdLst>
  <p:sldSz cx="12192000" cy="6858000"/>
  <p:notesSz cx="6954838" cy="9240838"/>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oría de Cambio" id="{087FA829-B409-47A7-ABFD-ED7A1F0A81DC}">
          <p14:sldIdLst>
            <p14:sldId id="866"/>
            <p14:sldId id="350"/>
            <p14:sldId id="717"/>
            <p14:sldId id="874"/>
            <p14:sldId id="867"/>
            <p14:sldId id="869"/>
            <p14:sldId id="871"/>
            <p14:sldId id="872"/>
            <p14:sldId id="873"/>
            <p14:sldId id="751"/>
          </p14:sldIdLst>
        </p14:section>
        <p14:section name="Contexto del programa" id="{833B57E6-8687-416F-AC16-1C5B6DE08A6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ina Corral" initials="CC" lastIdx="3" clrIdx="0">
    <p:extLst>
      <p:ext uri="{19B8F6BF-5375-455C-9EA6-DF929625EA0E}">
        <p15:presenceInfo xmlns:p15="http://schemas.microsoft.com/office/powerpoint/2012/main" userId="Carolina Corr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669900"/>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434" autoAdjust="0"/>
  </p:normalViewPr>
  <p:slideViewPr>
    <p:cSldViewPr snapToGrid="0">
      <p:cViewPr varScale="1">
        <p:scale>
          <a:sx n="86" d="100"/>
          <a:sy n="86" d="100"/>
        </p:scale>
        <p:origin x="562" y="53"/>
      </p:cViewPr>
      <p:guideLst>
        <p:guide orient="horz" pos="2160"/>
        <p:guide pos="3840"/>
      </p:guideLst>
    </p:cSldViewPr>
  </p:slideViewPr>
  <p:outlineViewPr>
    <p:cViewPr>
      <p:scale>
        <a:sx n="33" d="100"/>
        <a:sy n="33" d="100"/>
      </p:scale>
      <p:origin x="0" y="-222"/>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customXml" Target="../customXml/item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commentAuthors" Target="commentAuthors.xml"/><Relationship Id="rId22" Type="http://schemas.openxmlformats.org/officeDocument/2006/relationships/customXml" Target="../customXml/item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DA7679-1DB8-7349-8624-A6D6B1150A9D}" type="doc">
      <dgm:prSet loTypeId="urn:microsoft.com/office/officeart/2005/8/layout/vList2" loCatId="" qsTypeId="urn:microsoft.com/office/officeart/2005/8/quickstyle/simple3" qsCatId="simple" csTypeId="urn:microsoft.com/office/officeart/2005/8/colors/accent1_2" csCatId="accent1" phldr="1"/>
      <dgm:spPr/>
      <dgm:t>
        <a:bodyPr/>
        <a:lstStyle/>
        <a:p>
          <a:endParaRPr lang="es-ES"/>
        </a:p>
      </dgm:t>
    </dgm:pt>
    <dgm:pt modelId="{C69B6C63-19F8-8041-82E0-9B1F84342A65}">
      <dgm:prSet phldrT="[Texto]" custT="1">
        <dgm:style>
          <a:lnRef idx="2">
            <a:schemeClr val="accent1"/>
          </a:lnRef>
          <a:fillRef idx="1">
            <a:schemeClr val="lt1"/>
          </a:fillRef>
          <a:effectRef idx="0">
            <a:schemeClr val="accent1"/>
          </a:effectRef>
          <a:fontRef idx="minor">
            <a:schemeClr val="dk1"/>
          </a:fontRef>
        </dgm:style>
      </dgm:prSet>
      <dgm:spPr/>
      <dgm:t>
        <a:bodyPr/>
        <a:lstStyle/>
        <a:p>
          <a:pPr algn="ctr"/>
          <a:r>
            <a:rPr lang="es-ES" sz="2200" b="1" dirty="0"/>
            <a:t>De calidad</a:t>
          </a:r>
        </a:p>
      </dgm:t>
    </dgm:pt>
    <dgm:pt modelId="{AF45AF17-A113-5E4B-BE0D-36EEA0C9CF0B}" type="parTrans" cxnId="{001C69DF-0BA1-D745-AC8A-A5A7192DC69E}">
      <dgm:prSet/>
      <dgm:spPr/>
      <dgm:t>
        <a:bodyPr/>
        <a:lstStyle/>
        <a:p>
          <a:endParaRPr lang="es-ES" sz="2200" b="1"/>
        </a:p>
      </dgm:t>
    </dgm:pt>
    <dgm:pt modelId="{1B003525-B92A-334B-BF96-E8D2C43DB725}" type="sibTrans" cxnId="{001C69DF-0BA1-D745-AC8A-A5A7192DC69E}">
      <dgm:prSet/>
      <dgm:spPr/>
      <dgm:t>
        <a:bodyPr/>
        <a:lstStyle/>
        <a:p>
          <a:endParaRPr lang="es-ES" sz="2200" b="1"/>
        </a:p>
      </dgm:t>
    </dgm:pt>
    <dgm:pt modelId="{9ECEDC07-68B6-4F44-A981-D13559E580F3}">
      <dgm:prSet phldrT="[Texto]" custT="1">
        <dgm:style>
          <a:lnRef idx="2">
            <a:schemeClr val="accent1"/>
          </a:lnRef>
          <a:fillRef idx="1">
            <a:schemeClr val="lt1"/>
          </a:fillRef>
          <a:effectRef idx="0">
            <a:schemeClr val="accent1"/>
          </a:effectRef>
          <a:fontRef idx="minor">
            <a:schemeClr val="dk1"/>
          </a:fontRef>
        </dgm:style>
      </dgm:prSet>
      <dgm:spPr/>
      <dgm:t>
        <a:bodyPr/>
        <a:lstStyle/>
        <a:p>
          <a:pPr algn="ctr"/>
          <a:r>
            <a:rPr lang="es-ES" sz="2200" b="1" dirty="0"/>
            <a:t>Comprensibles y pertinentes</a:t>
          </a:r>
        </a:p>
      </dgm:t>
    </dgm:pt>
    <dgm:pt modelId="{7237E020-2759-EE41-98AA-D73B48235640}" type="parTrans" cxnId="{370A91EA-A79D-7B4D-98A5-421A5E104BFD}">
      <dgm:prSet/>
      <dgm:spPr/>
      <dgm:t>
        <a:bodyPr/>
        <a:lstStyle/>
        <a:p>
          <a:endParaRPr lang="es-ES" sz="2200" b="1"/>
        </a:p>
      </dgm:t>
    </dgm:pt>
    <dgm:pt modelId="{4CCECCE7-4405-4F42-AD7D-B54B7E64E3CD}" type="sibTrans" cxnId="{370A91EA-A79D-7B4D-98A5-421A5E104BFD}">
      <dgm:prSet/>
      <dgm:spPr/>
      <dgm:t>
        <a:bodyPr/>
        <a:lstStyle/>
        <a:p>
          <a:endParaRPr lang="es-ES" sz="2200" b="1"/>
        </a:p>
      </dgm:t>
    </dgm:pt>
    <dgm:pt modelId="{F00D8E1B-8152-974B-99E3-0FEF7EEF133F}">
      <dgm:prSet phldrT="[Texto]" custT="1">
        <dgm:style>
          <a:lnRef idx="2">
            <a:schemeClr val="accent1"/>
          </a:lnRef>
          <a:fillRef idx="1">
            <a:schemeClr val="lt1"/>
          </a:fillRef>
          <a:effectRef idx="0">
            <a:schemeClr val="accent1"/>
          </a:effectRef>
          <a:fontRef idx="minor">
            <a:schemeClr val="dk1"/>
          </a:fontRef>
        </dgm:style>
      </dgm:prSet>
      <dgm:spPr/>
      <dgm:t>
        <a:bodyPr/>
        <a:lstStyle/>
        <a:p>
          <a:pPr algn="ctr"/>
          <a:r>
            <a:rPr lang="es-ES" sz="2200" b="1" dirty="0"/>
            <a:t>Útiles y oportunos</a:t>
          </a:r>
        </a:p>
      </dgm:t>
    </dgm:pt>
    <dgm:pt modelId="{BF022A93-59B0-2547-A9E7-14BBD2BC5480}" type="parTrans" cxnId="{21B61E19-5D48-144C-A633-909E4AEB0CA6}">
      <dgm:prSet/>
      <dgm:spPr/>
      <dgm:t>
        <a:bodyPr/>
        <a:lstStyle/>
        <a:p>
          <a:endParaRPr lang="es-ES" sz="2200" b="1"/>
        </a:p>
      </dgm:t>
    </dgm:pt>
    <dgm:pt modelId="{DBC99E9F-665C-5A47-B622-DAE80208A4A6}" type="sibTrans" cxnId="{21B61E19-5D48-144C-A633-909E4AEB0CA6}">
      <dgm:prSet/>
      <dgm:spPr/>
      <dgm:t>
        <a:bodyPr/>
        <a:lstStyle/>
        <a:p>
          <a:endParaRPr lang="es-ES" sz="2200" b="1"/>
        </a:p>
      </dgm:t>
    </dgm:pt>
    <dgm:pt modelId="{6E1CEA28-0486-A243-8CCC-AFD2546AC029}">
      <dgm:prSet phldrT="[Texto]" custT="1">
        <dgm:style>
          <a:lnRef idx="2">
            <a:schemeClr val="accent1"/>
          </a:lnRef>
          <a:fillRef idx="1">
            <a:schemeClr val="lt1"/>
          </a:fillRef>
          <a:effectRef idx="0">
            <a:schemeClr val="accent1"/>
          </a:effectRef>
          <a:fontRef idx="minor">
            <a:schemeClr val="dk1"/>
          </a:fontRef>
        </dgm:style>
      </dgm:prSet>
      <dgm:spPr/>
      <dgm:t>
        <a:bodyPr/>
        <a:lstStyle/>
        <a:p>
          <a:pPr algn="ctr"/>
          <a:r>
            <a:rPr lang="es-ES" sz="2200" b="1" dirty="0"/>
            <a:t>Enfocados a objetivos</a:t>
          </a:r>
        </a:p>
      </dgm:t>
    </dgm:pt>
    <dgm:pt modelId="{0009801C-6304-D749-BEEC-C96554475E36}" type="parTrans" cxnId="{A6BB78B8-BF28-8F49-B4D5-D8574BF1FE49}">
      <dgm:prSet/>
      <dgm:spPr/>
      <dgm:t>
        <a:bodyPr/>
        <a:lstStyle/>
        <a:p>
          <a:endParaRPr lang="es-ES" sz="2200" b="1"/>
        </a:p>
      </dgm:t>
    </dgm:pt>
    <dgm:pt modelId="{00090356-9718-604D-96B1-C6B6E3FC8775}" type="sibTrans" cxnId="{A6BB78B8-BF28-8F49-B4D5-D8574BF1FE49}">
      <dgm:prSet/>
      <dgm:spPr/>
      <dgm:t>
        <a:bodyPr/>
        <a:lstStyle/>
        <a:p>
          <a:endParaRPr lang="es-ES" sz="2200" b="1"/>
        </a:p>
      </dgm:t>
    </dgm:pt>
    <dgm:pt modelId="{FE96E188-59E2-BE4E-B12D-46ADAA83EE4A}">
      <dgm:prSet phldrT="[Texto]" custT="1">
        <dgm:style>
          <a:lnRef idx="2">
            <a:schemeClr val="accent1"/>
          </a:lnRef>
          <a:fillRef idx="1">
            <a:schemeClr val="lt1"/>
          </a:fillRef>
          <a:effectRef idx="0">
            <a:schemeClr val="accent1"/>
          </a:effectRef>
          <a:fontRef idx="minor">
            <a:schemeClr val="dk1"/>
          </a:fontRef>
        </dgm:style>
      </dgm:prSet>
      <dgm:spPr/>
      <dgm:t>
        <a:bodyPr/>
        <a:lstStyle/>
        <a:p>
          <a:pPr algn="ctr"/>
          <a:r>
            <a:rPr lang="es-ES" sz="2200" b="1" dirty="0"/>
            <a:t>Prácticos y costo efectivos </a:t>
          </a:r>
        </a:p>
      </dgm:t>
    </dgm:pt>
    <dgm:pt modelId="{F530544D-80CA-7A46-83D6-EDD2D2AF93E2}" type="parTrans" cxnId="{50EF289A-26CD-5A4A-8AFD-025900827126}">
      <dgm:prSet/>
      <dgm:spPr/>
      <dgm:t>
        <a:bodyPr/>
        <a:lstStyle/>
        <a:p>
          <a:endParaRPr lang="es-ES" sz="2200" b="1"/>
        </a:p>
      </dgm:t>
    </dgm:pt>
    <dgm:pt modelId="{849960A9-E27D-914A-B173-28D1BE497778}" type="sibTrans" cxnId="{50EF289A-26CD-5A4A-8AFD-025900827126}">
      <dgm:prSet/>
      <dgm:spPr/>
      <dgm:t>
        <a:bodyPr/>
        <a:lstStyle/>
        <a:p>
          <a:endParaRPr lang="es-ES" sz="2200" b="1"/>
        </a:p>
      </dgm:t>
    </dgm:pt>
    <dgm:pt modelId="{EF44CCB0-2367-D845-AEFC-6E63F905C59D}">
      <dgm:prSet phldrT="[Texto]" custT="1">
        <dgm:style>
          <a:lnRef idx="2">
            <a:schemeClr val="accent2"/>
          </a:lnRef>
          <a:fillRef idx="1">
            <a:schemeClr val="lt1"/>
          </a:fillRef>
          <a:effectRef idx="0">
            <a:schemeClr val="accent2"/>
          </a:effectRef>
          <a:fontRef idx="minor">
            <a:schemeClr val="dk1"/>
          </a:fontRef>
        </dgm:style>
      </dgm:prSet>
      <dgm:spPr/>
      <dgm:t>
        <a:bodyPr/>
        <a:lstStyle/>
        <a:p>
          <a:pPr algn="ctr"/>
          <a:r>
            <a:rPr lang="es-ES" sz="2200" b="1" dirty="0"/>
            <a:t>Claros</a:t>
          </a:r>
        </a:p>
      </dgm:t>
    </dgm:pt>
    <dgm:pt modelId="{E97EE14D-C4EB-BC42-A984-DAF4509DA2F9}" type="parTrans" cxnId="{62863010-C86F-5A48-BB61-318515E76567}">
      <dgm:prSet/>
      <dgm:spPr/>
      <dgm:t>
        <a:bodyPr/>
        <a:lstStyle/>
        <a:p>
          <a:endParaRPr lang="es-ES" sz="2200" b="1"/>
        </a:p>
      </dgm:t>
    </dgm:pt>
    <dgm:pt modelId="{C1230547-CB51-9F48-9210-A2F992AC5D12}" type="sibTrans" cxnId="{62863010-C86F-5A48-BB61-318515E76567}">
      <dgm:prSet/>
      <dgm:spPr/>
      <dgm:t>
        <a:bodyPr/>
        <a:lstStyle/>
        <a:p>
          <a:endParaRPr lang="es-ES" sz="2200" b="1"/>
        </a:p>
      </dgm:t>
    </dgm:pt>
    <dgm:pt modelId="{B544A551-C2DC-2A40-9820-B2EEE159A8CF}" type="pres">
      <dgm:prSet presAssocID="{3ADA7679-1DB8-7349-8624-A6D6B1150A9D}" presName="linear" presStyleCnt="0">
        <dgm:presLayoutVars>
          <dgm:animLvl val="lvl"/>
          <dgm:resizeHandles val="exact"/>
        </dgm:presLayoutVars>
      </dgm:prSet>
      <dgm:spPr/>
    </dgm:pt>
    <dgm:pt modelId="{50B9D111-1C37-3E4D-A3F9-69A26C99C5D1}" type="pres">
      <dgm:prSet presAssocID="{EF44CCB0-2367-D845-AEFC-6E63F905C59D}" presName="parentText" presStyleLbl="node1" presStyleIdx="0" presStyleCnt="6">
        <dgm:presLayoutVars>
          <dgm:chMax val="0"/>
          <dgm:bulletEnabled val="1"/>
        </dgm:presLayoutVars>
      </dgm:prSet>
      <dgm:spPr/>
    </dgm:pt>
    <dgm:pt modelId="{0F444B66-5AF6-4FC3-99A5-BFB51E08D363}" type="pres">
      <dgm:prSet presAssocID="{C1230547-CB51-9F48-9210-A2F992AC5D12}" presName="spacer" presStyleCnt="0"/>
      <dgm:spPr/>
    </dgm:pt>
    <dgm:pt modelId="{D93182B1-2B10-F44C-83C0-7E49F3A17340}" type="pres">
      <dgm:prSet presAssocID="{9ECEDC07-68B6-4F44-A981-D13559E580F3}" presName="parentText" presStyleLbl="node1" presStyleIdx="1" presStyleCnt="6">
        <dgm:presLayoutVars>
          <dgm:chMax val="0"/>
          <dgm:bulletEnabled val="1"/>
        </dgm:presLayoutVars>
      </dgm:prSet>
      <dgm:spPr/>
    </dgm:pt>
    <dgm:pt modelId="{794A47F0-A07C-4514-AA79-D98750D4F507}" type="pres">
      <dgm:prSet presAssocID="{4CCECCE7-4405-4F42-AD7D-B54B7E64E3CD}" presName="spacer" presStyleCnt="0"/>
      <dgm:spPr/>
    </dgm:pt>
    <dgm:pt modelId="{A5F70B89-D7BA-B845-9B2F-3132DF21796E}" type="pres">
      <dgm:prSet presAssocID="{F00D8E1B-8152-974B-99E3-0FEF7EEF133F}" presName="parentText" presStyleLbl="node1" presStyleIdx="2" presStyleCnt="6">
        <dgm:presLayoutVars>
          <dgm:chMax val="0"/>
          <dgm:bulletEnabled val="1"/>
        </dgm:presLayoutVars>
      </dgm:prSet>
      <dgm:spPr/>
    </dgm:pt>
    <dgm:pt modelId="{7192E98A-EEAC-42D5-8689-59DD4E45E3C8}" type="pres">
      <dgm:prSet presAssocID="{DBC99E9F-665C-5A47-B622-DAE80208A4A6}" presName="spacer" presStyleCnt="0"/>
      <dgm:spPr/>
    </dgm:pt>
    <dgm:pt modelId="{0F5BABC3-99E8-8D44-8019-4FE92713F758}" type="pres">
      <dgm:prSet presAssocID="{6E1CEA28-0486-A243-8CCC-AFD2546AC029}" presName="parentText" presStyleLbl="node1" presStyleIdx="3" presStyleCnt="6">
        <dgm:presLayoutVars>
          <dgm:chMax val="0"/>
          <dgm:bulletEnabled val="1"/>
        </dgm:presLayoutVars>
      </dgm:prSet>
      <dgm:spPr/>
    </dgm:pt>
    <dgm:pt modelId="{2F1BDC09-C19E-4724-A4F3-5CE9D7466311}" type="pres">
      <dgm:prSet presAssocID="{00090356-9718-604D-96B1-C6B6E3FC8775}" presName="spacer" presStyleCnt="0"/>
      <dgm:spPr/>
    </dgm:pt>
    <dgm:pt modelId="{C7F653F4-ABFA-F045-976F-617A5F5D8ADE}" type="pres">
      <dgm:prSet presAssocID="{FE96E188-59E2-BE4E-B12D-46ADAA83EE4A}" presName="parentText" presStyleLbl="node1" presStyleIdx="4" presStyleCnt="6">
        <dgm:presLayoutVars>
          <dgm:chMax val="0"/>
          <dgm:bulletEnabled val="1"/>
        </dgm:presLayoutVars>
      </dgm:prSet>
      <dgm:spPr/>
    </dgm:pt>
    <dgm:pt modelId="{7731DB1E-1ED7-4506-B793-843129C7F337}" type="pres">
      <dgm:prSet presAssocID="{849960A9-E27D-914A-B173-28D1BE497778}" presName="spacer" presStyleCnt="0"/>
      <dgm:spPr/>
    </dgm:pt>
    <dgm:pt modelId="{26A65EB7-C00F-0043-99D4-434F01AED3EA}" type="pres">
      <dgm:prSet presAssocID="{C69B6C63-19F8-8041-82E0-9B1F84342A65}" presName="parentText" presStyleLbl="node1" presStyleIdx="5" presStyleCnt="6">
        <dgm:presLayoutVars>
          <dgm:chMax val="0"/>
          <dgm:bulletEnabled val="1"/>
        </dgm:presLayoutVars>
      </dgm:prSet>
      <dgm:spPr/>
    </dgm:pt>
  </dgm:ptLst>
  <dgm:cxnLst>
    <dgm:cxn modelId="{ADD6A409-6097-484E-B402-E665A0C940BD}" type="presOf" srcId="{6E1CEA28-0486-A243-8CCC-AFD2546AC029}" destId="{0F5BABC3-99E8-8D44-8019-4FE92713F758}" srcOrd="0" destOrd="0" presId="urn:microsoft.com/office/officeart/2005/8/layout/vList2"/>
    <dgm:cxn modelId="{62863010-C86F-5A48-BB61-318515E76567}" srcId="{3ADA7679-1DB8-7349-8624-A6D6B1150A9D}" destId="{EF44CCB0-2367-D845-AEFC-6E63F905C59D}" srcOrd="0" destOrd="0" parTransId="{E97EE14D-C4EB-BC42-A984-DAF4509DA2F9}" sibTransId="{C1230547-CB51-9F48-9210-A2F992AC5D12}"/>
    <dgm:cxn modelId="{21B61E19-5D48-144C-A633-909E4AEB0CA6}" srcId="{3ADA7679-1DB8-7349-8624-A6D6B1150A9D}" destId="{F00D8E1B-8152-974B-99E3-0FEF7EEF133F}" srcOrd="2" destOrd="0" parTransId="{BF022A93-59B0-2547-A9E7-14BBD2BC5480}" sibTransId="{DBC99E9F-665C-5A47-B622-DAE80208A4A6}"/>
    <dgm:cxn modelId="{62CD1950-F84B-4CFC-9D01-904F48FC1975}" type="presOf" srcId="{FE96E188-59E2-BE4E-B12D-46ADAA83EE4A}" destId="{C7F653F4-ABFA-F045-976F-617A5F5D8ADE}" srcOrd="0" destOrd="0" presId="urn:microsoft.com/office/officeart/2005/8/layout/vList2"/>
    <dgm:cxn modelId="{73328572-5050-48E2-BFD9-C29FA5736DFF}" type="presOf" srcId="{3ADA7679-1DB8-7349-8624-A6D6B1150A9D}" destId="{B544A551-C2DC-2A40-9820-B2EEE159A8CF}" srcOrd="0" destOrd="0" presId="urn:microsoft.com/office/officeart/2005/8/layout/vList2"/>
    <dgm:cxn modelId="{FCD7A572-6065-49F8-8119-6BAF2A198B9B}" type="presOf" srcId="{F00D8E1B-8152-974B-99E3-0FEF7EEF133F}" destId="{A5F70B89-D7BA-B845-9B2F-3132DF21796E}" srcOrd="0" destOrd="0" presId="urn:microsoft.com/office/officeart/2005/8/layout/vList2"/>
    <dgm:cxn modelId="{D3BD1599-F156-44FE-AE7E-DD11B3C909A9}" type="presOf" srcId="{C69B6C63-19F8-8041-82E0-9B1F84342A65}" destId="{26A65EB7-C00F-0043-99D4-434F01AED3EA}" srcOrd="0" destOrd="0" presId="urn:microsoft.com/office/officeart/2005/8/layout/vList2"/>
    <dgm:cxn modelId="{50EF289A-26CD-5A4A-8AFD-025900827126}" srcId="{3ADA7679-1DB8-7349-8624-A6D6B1150A9D}" destId="{FE96E188-59E2-BE4E-B12D-46ADAA83EE4A}" srcOrd="4" destOrd="0" parTransId="{F530544D-80CA-7A46-83D6-EDD2D2AF93E2}" sibTransId="{849960A9-E27D-914A-B173-28D1BE497778}"/>
    <dgm:cxn modelId="{A6BB78B8-BF28-8F49-B4D5-D8574BF1FE49}" srcId="{3ADA7679-1DB8-7349-8624-A6D6B1150A9D}" destId="{6E1CEA28-0486-A243-8CCC-AFD2546AC029}" srcOrd="3" destOrd="0" parTransId="{0009801C-6304-D749-BEEC-C96554475E36}" sibTransId="{00090356-9718-604D-96B1-C6B6E3FC8775}"/>
    <dgm:cxn modelId="{001C69DF-0BA1-D745-AC8A-A5A7192DC69E}" srcId="{3ADA7679-1DB8-7349-8624-A6D6B1150A9D}" destId="{C69B6C63-19F8-8041-82E0-9B1F84342A65}" srcOrd="5" destOrd="0" parTransId="{AF45AF17-A113-5E4B-BE0D-36EEA0C9CF0B}" sibTransId="{1B003525-B92A-334B-BF96-E8D2C43DB725}"/>
    <dgm:cxn modelId="{370A91EA-A79D-7B4D-98A5-421A5E104BFD}" srcId="{3ADA7679-1DB8-7349-8624-A6D6B1150A9D}" destId="{9ECEDC07-68B6-4F44-A981-D13559E580F3}" srcOrd="1" destOrd="0" parTransId="{7237E020-2759-EE41-98AA-D73B48235640}" sibTransId="{4CCECCE7-4405-4F42-AD7D-B54B7E64E3CD}"/>
    <dgm:cxn modelId="{F1075FEB-0A5C-4D76-8972-3A9157038390}" type="presOf" srcId="{9ECEDC07-68B6-4F44-A981-D13559E580F3}" destId="{D93182B1-2B10-F44C-83C0-7E49F3A17340}" srcOrd="0" destOrd="0" presId="urn:microsoft.com/office/officeart/2005/8/layout/vList2"/>
    <dgm:cxn modelId="{7AB670FA-A321-4F04-8B04-ADA5B5C3B684}" type="presOf" srcId="{EF44CCB0-2367-D845-AEFC-6E63F905C59D}" destId="{50B9D111-1C37-3E4D-A3F9-69A26C99C5D1}" srcOrd="0" destOrd="0" presId="urn:microsoft.com/office/officeart/2005/8/layout/vList2"/>
    <dgm:cxn modelId="{9362F00C-58EA-4329-AB57-53CD3B1435FF}" type="presParOf" srcId="{B544A551-C2DC-2A40-9820-B2EEE159A8CF}" destId="{50B9D111-1C37-3E4D-A3F9-69A26C99C5D1}" srcOrd="0" destOrd="0" presId="urn:microsoft.com/office/officeart/2005/8/layout/vList2"/>
    <dgm:cxn modelId="{29BC950D-430D-4DF7-9ABF-10DEEC65CC89}" type="presParOf" srcId="{B544A551-C2DC-2A40-9820-B2EEE159A8CF}" destId="{0F444B66-5AF6-4FC3-99A5-BFB51E08D363}" srcOrd="1" destOrd="0" presId="urn:microsoft.com/office/officeart/2005/8/layout/vList2"/>
    <dgm:cxn modelId="{71B0F041-F944-4976-87AD-7AE120BD127D}" type="presParOf" srcId="{B544A551-C2DC-2A40-9820-B2EEE159A8CF}" destId="{D93182B1-2B10-F44C-83C0-7E49F3A17340}" srcOrd="2" destOrd="0" presId="urn:microsoft.com/office/officeart/2005/8/layout/vList2"/>
    <dgm:cxn modelId="{A5842BDD-0553-49BB-B294-48401420585E}" type="presParOf" srcId="{B544A551-C2DC-2A40-9820-B2EEE159A8CF}" destId="{794A47F0-A07C-4514-AA79-D98750D4F507}" srcOrd="3" destOrd="0" presId="urn:microsoft.com/office/officeart/2005/8/layout/vList2"/>
    <dgm:cxn modelId="{FF30AE68-234B-45EF-8111-52E2E65524D2}" type="presParOf" srcId="{B544A551-C2DC-2A40-9820-B2EEE159A8CF}" destId="{A5F70B89-D7BA-B845-9B2F-3132DF21796E}" srcOrd="4" destOrd="0" presId="urn:microsoft.com/office/officeart/2005/8/layout/vList2"/>
    <dgm:cxn modelId="{AF3E8C52-F4D2-475A-B5D9-5C0FCD482C02}" type="presParOf" srcId="{B544A551-C2DC-2A40-9820-B2EEE159A8CF}" destId="{7192E98A-EEAC-42D5-8689-59DD4E45E3C8}" srcOrd="5" destOrd="0" presId="urn:microsoft.com/office/officeart/2005/8/layout/vList2"/>
    <dgm:cxn modelId="{1F4187FB-46CF-452C-98C4-E64594A0649E}" type="presParOf" srcId="{B544A551-C2DC-2A40-9820-B2EEE159A8CF}" destId="{0F5BABC3-99E8-8D44-8019-4FE92713F758}" srcOrd="6" destOrd="0" presId="urn:microsoft.com/office/officeart/2005/8/layout/vList2"/>
    <dgm:cxn modelId="{31117679-BD77-4599-8FA8-F722CBC3AAB3}" type="presParOf" srcId="{B544A551-C2DC-2A40-9820-B2EEE159A8CF}" destId="{2F1BDC09-C19E-4724-A4F3-5CE9D7466311}" srcOrd="7" destOrd="0" presId="urn:microsoft.com/office/officeart/2005/8/layout/vList2"/>
    <dgm:cxn modelId="{50669C03-181B-40B6-94A6-02F0396DCBBC}" type="presParOf" srcId="{B544A551-C2DC-2A40-9820-B2EEE159A8CF}" destId="{C7F653F4-ABFA-F045-976F-617A5F5D8ADE}" srcOrd="8" destOrd="0" presId="urn:microsoft.com/office/officeart/2005/8/layout/vList2"/>
    <dgm:cxn modelId="{9711D4F9-ED82-4431-98CC-55542D6C258E}" type="presParOf" srcId="{B544A551-C2DC-2A40-9820-B2EEE159A8CF}" destId="{7731DB1E-1ED7-4506-B793-843129C7F337}" srcOrd="9" destOrd="0" presId="urn:microsoft.com/office/officeart/2005/8/layout/vList2"/>
    <dgm:cxn modelId="{13B41949-C98B-4FD5-AE24-CA0DD2FE5B4C}" type="presParOf" srcId="{B544A551-C2DC-2A40-9820-B2EEE159A8CF}" destId="{26A65EB7-C00F-0043-99D4-434F01AED3EA}"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9D111-1C37-3E4D-A3F9-69A26C99C5D1}">
      <dsp:nvSpPr>
        <dsp:cNvPr id="0" name=""/>
        <dsp:cNvSpPr/>
      </dsp:nvSpPr>
      <dsp:spPr>
        <a:xfrm>
          <a:off x="0" y="5004"/>
          <a:ext cx="6590332" cy="636480"/>
        </a:xfrm>
        <a:prstGeom prst="roundRect">
          <a:avLst/>
        </a:prstGeom>
        <a:solidFill>
          <a:schemeClr val="lt1"/>
        </a:solidFill>
        <a:ln w="12700" cap="flat" cmpd="sng" algn="ctr">
          <a:solidFill>
            <a:schemeClr val="accent2"/>
          </a:solidFill>
          <a:prstDash val="solid"/>
          <a:miter lim="800000"/>
        </a:ln>
        <a:effectLst/>
        <a:scene3d>
          <a:camera prst="orthographicFront"/>
          <a:lightRig rig="flat" dir="t"/>
        </a:scene3d>
      </dsp:spPr>
      <dsp:style>
        <a:lnRef idx="2">
          <a:schemeClr val="accent2"/>
        </a:lnRef>
        <a:fillRef idx="1">
          <a:schemeClr val="lt1"/>
        </a:fillRef>
        <a:effectRef idx="0">
          <a:schemeClr val="accent2"/>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b="1" kern="1200" dirty="0"/>
            <a:t>Claros</a:t>
          </a:r>
        </a:p>
      </dsp:txBody>
      <dsp:txXfrm>
        <a:off x="31070" y="36074"/>
        <a:ext cx="6528192" cy="574340"/>
      </dsp:txXfrm>
    </dsp:sp>
    <dsp:sp modelId="{D93182B1-2B10-F44C-83C0-7E49F3A17340}">
      <dsp:nvSpPr>
        <dsp:cNvPr id="0" name=""/>
        <dsp:cNvSpPr/>
      </dsp:nvSpPr>
      <dsp:spPr>
        <a:xfrm>
          <a:off x="0" y="739404"/>
          <a:ext cx="6590332" cy="636480"/>
        </a:xfrm>
        <a:prstGeom prst="roundRect">
          <a:avLst/>
        </a:prstGeom>
        <a:solidFill>
          <a:schemeClr val="lt1"/>
        </a:solidFill>
        <a:ln w="12700" cap="flat" cmpd="sng" algn="ctr">
          <a:solidFill>
            <a:schemeClr val="accent1"/>
          </a:solidFill>
          <a:prstDash val="solid"/>
          <a:miter lim="800000"/>
        </a:ln>
        <a:effectLst/>
        <a:scene3d>
          <a:camera prst="orthographicFront"/>
          <a:lightRig rig="flat" dir="t"/>
        </a:scene3d>
      </dsp:spPr>
      <dsp:style>
        <a:lnRef idx="2">
          <a:schemeClr val="accent1"/>
        </a:lnRef>
        <a:fillRef idx="1">
          <a:schemeClr val="lt1"/>
        </a:fillRef>
        <a:effectRef idx="0">
          <a:schemeClr val="accent1"/>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b="1" kern="1200" dirty="0"/>
            <a:t>Comprensibles y pertinentes</a:t>
          </a:r>
        </a:p>
      </dsp:txBody>
      <dsp:txXfrm>
        <a:off x="31070" y="770474"/>
        <a:ext cx="6528192" cy="574340"/>
      </dsp:txXfrm>
    </dsp:sp>
    <dsp:sp modelId="{A5F70B89-D7BA-B845-9B2F-3132DF21796E}">
      <dsp:nvSpPr>
        <dsp:cNvPr id="0" name=""/>
        <dsp:cNvSpPr/>
      </dsp:nvSpPr>
      <dsp:spPr>
        <a:xfrm>
          <a:off x="0" y="1473804"/>
          <a:ext cx="6590332" cy="636480"/>
        </a:xfrm>
        <a:prstGeom prst="roundRect">
          <a:avLst/>
        </a:prstGeom>
        <a:solidFill>
          <a:schemeClr val="lt1"/>
        </a:solidFill>
        <a:ln w="12700" cap="flat" cmpd="sng" algn="ctr">
          <a:solidFill>
            <a:schemeClr val="accent1"/>
          </a:solidFill>
          <a:prstDash val="solid"/>
          <a:miter lim="800000"/>
        </a:ln>
        <a:effectLst/>
        <a:scene3d>
          <a:camera prst="orthographicFront"/>
          <a:lightRig rig="flat" dir="t"/>
        </a:scene3d>
      </dsp:spPr>
      <dsp:style>
        <a:lnRef idx="2">
          <a:schemeClr val="accent1"/>
        </a:lnRef>
        <a:fillRef idx="1">
          <a:schemeClr val="lt1"/>
        </a:fillRef>
        <a:effectRef idx="0">
          <a:schemeClr val="accent1"/>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b="1" kern="1200" dirty="0"/>
            <a:t>Útiles y oportunos</a:t>
          </a:r>
        </a:p>
      </dsp:txBody>
      <dsp:txXfrm>
        <a:off x="31070" y="1504874"/>
        <a:ext cx="6528192" cy="574340"/>
      </dsp:txXfrm>
    </dsp:sp>
    <dsp:sp modelId="{0F5BABC3-99E8-8D44-8019-4FE92713F758}">
      <dsp:nvSpPr>
        <dsp:cNvPr id="0" name=""/>
        <dsp:cNvSpPr/>
      </dsp:nvSpPr>
      <dsp:spPr>
        <a:xfrm>
          <a:off x="0" y="2208204"/>
          <a:ext cx="6590332" cy="636480"/>
        </a:xfrm>
        <a:prstGeom prst="roundRect">
          <a:avLst/>
        </a:prstGeom>
        <a:solidFill>
          <a:schemeClr val="lt1"/>
        </a:solidFill>
        <a:ln w="12700" cap="flat" cmpd="sng" algn="ctr">
          <a:solidFill>
            <a:schemeClr val="accent1"/>
          </a:solidFill>
          <a:prstDash val="solid"/>
          <a:miter lim="800000"/>
        </a:ln>
        <a:effectLst/>
        <a:scene3d>
          <a:camera prst="orthographicFront"/>
          <a:lightRig rig="flat" dir="t"/>
        </a:scene3d>
      </dsp:spPr>
      <dsp:style>
        <a:lnRef idx="2">
          <a:schemeClr val="accent1"/>
        </a:lnRef>
        <a:fillRef idx="1">
          <a:schemeClr val="lt1"/>
        </a:fillRef>
        <a:effectRef idx="0">
          <a:schemeClr val="accent1"/>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b="1" kern="1200" dirty="0"/>
            <a:t>Enfocados a objetivos</a:t>
          </a:r>
        </a:p>
      </dsp:txBody>
      <dsp:txXfrm>
        <a:off x="31070" y="2239274"/>
        <a:ext cx="6528192" cy="574340"/>
      </dsp:txXfrm>
    </dsp:sp>
    <dsp:sp modelId="{C7F653F4-ABFA-F045-976F-617A5F5D8ADE}">
      <dsp:nvSpPr>
        <dsp:cNvPr id="0" name=""/>
        <dsp:cNvSpPr/>
      </dsp:nvSpPr>
      <dsp:spPr>
        <a:xfrm>
          <a:off x="0" y="2942604"/>
          <a:ext cx="6590332" cy="636480"/>
        </a:xfrm>
        <a:prstGeom prst="roundRect">
          <a:avLst/>
        </a:prstGeom>
        <a:solidFill>
          <a:schemeClr val="lt1"/>
        </a:solidFill>
        <a:ln w="12700" cap="flat" cmpd="sng" algn="ctr">
          <a:solidFill>
            <a:schemeClr val="accent1"/>
          </a:solidFill>
          <a:prstDash val="solid"/>
          <a:miter lim="800000"/>
        </a:ln>
        <a:effectLst/>
        <a:scene3d>
          <a:camera prst="orthographicFront"/>
          <a:lightRig rig="flat" dir="t"/>
        </a:scene3d>
      </dsp:spPr>
      <dsp:style>
        <a:lnRef idx="2">
          <a:schemeClr val="accent1"/>
        </a:lnRef>
        <a:fillRef idx="1">
          <a:schemeClr val="lt1"/>
        </a:fillRef>
        <a:effectRef idx="0">
          <a:schemeClr val="accent1"/>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b="1" kern="1200" dirty="0"/>
            <a:t>Prácticos y costo efectivos </a:t>
          </a:r>
        </a:p>
      </dsp:txBody>
      <dsp:txXfrm>
        <a:off x="31070" y="2973674"/>
        <a:ext cx="6528192" cy="574340"/>
      </dsp:txXfrm>
    </dsp:sp>
    <dsp:sp modelId="{26A65EB7-C00F-0043-99D4-434F01AED3EA}">
      <dsp:nvSpPr>
        <dsp:cNvPr id="0" name=""/>
        <dsp:cNvSpPr/>
      </dsp:nvSpPr>
      <dsp:spPr>
        <a:xfrm>
          <a:off x="0" y="3677004"/>
          <a:ext cx="6590332" cy="636480"/>
        </a:xfrm>
        <a:prstGeom prst="roundRect">
          <a:avLst/>
        </a:prstGeom>
        <a:solidFill>
          <a:schemeClr val="lt1"/>
        </a:solidFill>
        <a:ln w="12700" cap="flat" cmpd="sng" algn="ctr">
          <a:solidFill>
            <a:schemeClr val="accent1"/>
          </a:solidFill>
          <a:prstDash val="solid"/>
          <a:miter lim="800000"/>
        </a:ln>
        <a:effectLst/>
        <a:scene3d>
          <a:camera prst="orthographicFront"/>
          <a:lightRig rig="flat" dir="t"/>
        </a:scene3d>
      </dsp:spPr>
      <dsp:style>
        <a:lnRef idx="2">
          <a:schemeClr val="accent1"/>
        </a:lnRef>
        <a:fillRef idx="1">
          <a:schemeClr val="lt1"/>
        </a:fillRef>
        <a:effectRef idx="0">
          <a:schemeClr val="accent1"/>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b="1" kern="1200" dirty="0"/>
            <a:t>De calidad</a:t>
          </a:r>
        </a:p>
      </dsp:txBody>
      <dsp:txXfrm>
        <a:off x="31070" y="3708074"/>
        <a:ext cx="652819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Marcador de fecha 2"/>
          <p:cNvSpPr>
            <a:spLocks noGrp="1"/>
          </p:cNvSpPr>
          <p:nvPr>
            <p:ph type="dt" idx="1"/>
          </p:nvPr>
        </p:nvSpPr>
        <p:spPr>
          <a:xfrm>
            <a:off x="3939466" y="0"/>
            <a:ext cx="3013763" cy="463647"/>
          </a:xfrm>
          <a:prstGeom prst="rect">
            <a:avLst/>
          </a:prstGeom>
        </p:spPr>
        <p:txBody>
          <a:bodyPr vert="horz" lIns="92546" tIns="46273" rIns="92546" bIns="46273" rtlCol="0"/>
          <a:lstStyle>
            <a:lvl1pPr algn="r">
              <a:defRPr sz="1200"/>
            </a:lvl1pPr>
          </a:lstStyle>
          <a:p>
            <a:fld id="{1415B700-3508-4D7C-AC89-ABAF686B7F67}" type="datetimeFigureOut">
              <a:rPr lang="en-US" smtClean="0"/>
              <a:t>4/2/2020</a:t>
            </a:fld>
            <a:endParaRPr lang="en-US"/>
          </a:p>
        </p:txBody>
      </p:sp>
      <p:sp>
        <p:nvSpPr>
          <p:cNvPr id="4" name="Marcador de imagen de diapositiva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2546" tIns="46273" rIns="92546" bIns="46273" rtlCol="0" anchor="ctr"/>
          <a:lstStyle/>
          <a:p>
            <a:endParaRPr lang="en-US"/>
          </a:p>
        </p:txBody>
      </p:sp>
      <p:sp>
        <p:nvSpPr>
          <p:cNvPr id="5" name="Marcador de notas 4"/>
          <p:cNvSpPr>
            <a:spLocks noGrp="1"/>
          </p:cNvSpPr>
          <p:nvPr>
            <p:ph type="body" sz="quarter" idx="3"/>
          </p:nvPr>
        </p:nvSpPr>
        <p:spPr>
          <a:xfrm>
            <a:off x="695484" y="4447153"/>
            <a:ext cx="5563870" cy="3638580"/>
          </a:xfrm>
          <a:prstGeom prst="rect">
            <a:avLst/>
          </a:prstGeom>
        </p:spPr>
        <p:txBody>
          <a:bodyPr vert="horz" lIns="92546" tIns="46273" rIns="92546" bIns="46273"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939466" y="8777193"/>
            <a:ext cx="3013763" cy="463646"/>
          </a:xfrm>
          <a:prstGeom prst="rect">
            <a:avLst/>
          </a:prstGeom>
        </p:spPr>
        <p:txBody>
          <a:bodyPr vert="horz" lIns="92546" tIns="46273" rIns="92546" bIns="46273" rtlCol="0" anchor="b"/>
          <a:lstStyle>
            <a:lvl1pPr algn="r">
              <a:defRPr sz="1200"/>
            </a:lvl1pPr>
          </a:lstStyle>
          <a:p>
            <a:fld id="{83DE1024-6EE3-4AC5-9F25-96A4D0E2A04B}" type="slidenum">
              <a:rPr lang="en-US" smtClean="0"/>
              <a:t>‹Nº›</a:t>
            </a:fld>
            <a:endParaRPr lang="en-US"/>
          </a:p>
        </p:txBody>
      </p:sp>
    </p:spTree>
    <p:extLst>
      <p:ext uri="{BB962C8B-B14F-4D97-AF65-F5344CB8AC3E}">
        <p14:creationId xmlns:p14="http://schemas.microsoft.com/office/powerpoint/2010/main" val="1115496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957A464E-9ACE-429B-8714-5DD8CEA6960A}" type="slidenum">
              <a:rPr lang="en-US" smtClean="0"/>
              <a:pPr/>
              <a:t>2</a:t>
            </a:fld>
            <a:endParaRPr lang="en-US"/>
          </a:p>
        </p:txBody>
      </p:sp>
    </p:spTree>
    <p:extLst>
      <p:ext uri="{BB962C8B-B14F-4D97-AF65-F5344CB8AC3E}">
        <p14:creationId xmlns:p14="http://schemas.microsoft.com/office/powerpoint/2010/main" val="1763865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957A464E-9ACE-429B-8714-5DD8CEA6960A}" type="slidenum">
              <a:rPr lang="en-US" smtClean="0"/>
              <a:pPr/>
              <a:t>4</a:t>
            </a:fld>
            <a:endParaRPr lang="en-US"/>
          </a:p>
        </p:txBody>
      </p:sp>
    </p:spTree>
    <p:extLst>
      <p:ext uri="{BB962C8B-B14F-4D97-AF65-F5344CB8AC3E}">
        <p14:creationId xmlns:p14="http://schemas.microsoft.com/office/powerpoint/2010/main" val="518769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957A464E-9ACE-429B-8714-5DD8CEA6960A}" type="slidenum">
              <a:rPr lang="en-US" smtClean="0"/>
              <a:pPr/>
              <a:t>5</a:t>
            </a:fld>
            <a:endParaRPr lang="en-US"/>
          </a:p>
        </p:txBody>
      </p:sp>
    </p:spTree>
    <p:extLst>
      <p:ext uri="{BB962C8B-B14F-4D97-AF65-F5344CB8AC3E}">
        <p14:creationId xmlns:p14="http://schemas.microsoft.com/office/powerpoint/2010/main" val="3553274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957A464E-9ACE-429B-8714-5DD8CEA6960A}" type="slidenum">
              <a:rPr lang="en-US" smtClean="0"/>
              <a:pPr/>
              <a:t>6</a:t>
            </a:fld>
            <a:endParaRPr lang="en-US"/>
          </a:p>
        </p:txBody>
      </p:sp>
    </p:spTree>
    <p:extLst>
      <p:ext uri="{BB962C8B-B14F-4D97-AF65-F5344CB8AC3E}">
        <p14:creationId xmlns:p14="http://schemas.microsoft.com/office/powerpoint/2010/main" val="3441840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957A464E-9ACE-429B-8714-5DD8CEA6960A}" type="slidenum">
              <a:rPr lang="en-US" smtClean="0"/>
              <a:pPr/>
              <a:t>7</a:t>
            </a:fld>
            <a:endParaRPr lang="en-US"/>
          </a:p>
        </p:txBody>
      </p:sp>
    </p:spTree>
    <p:extLst>
      <p:ext uri="{BB962C8B-B14F-4D97-AF65-F5344CB8AC3E}">
        <p14:creationId xmlns:p14="http://schemas.microsoft.com/office/powerpoint/2010/main" val="2832785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957A464E-9ACE-429B-8714-5DD8CEA6960A}" type="slidenum">
              <a:rPr lang="en-US" smtClean="0"/>
              <a:pPr/>
              <a:t>8</a:t>
            </a:fld>
            <a:endParaRPr lang="en-US"/>
          </a:p>
        </p:txBody>
      </p:sp>
    </p:spTree>
    <p:extLst>
      <p:ext uri="{BB962C8B-B14F-4D97-AF65-F5344CB8AC3E}">
        <p14:creationId xmlns:p14="http://schemas.microsoft.com/office/powerpoint/2010/main" val="3263354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957A464E-9ACE-429B-8714-5DD8CEA6960A}" type="slidenum">
              <a:rPr lang="en-US" smtClean="0"/>
              <a:pPr/>
              <a:t>9</a:t>
            </a:fld>
            <a:endParaRPr lang="en-US"/>
          </a:p>
        </p:txBody>
      </p:sp>
    </p:spTree>
    <p:extLst>
      <p:ext uri="{BB962C8B-B14F-4D97-AF65-F5344CB8AC3E}">
        <p14:creationId xmlns:p14="http://schemas.microsoft.com/office/powerpoint/2010/main" val="584666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60D443-DADC-4905-99AB-0660FBB7E75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aa-ET"/>
          </a:p>
        </p:txBody>
      </p:sp>
      <p:sp>
        <p:nvSpPr>
          <p:cNvPr id="3" name="Subtítulo 2">
            <a:extLst>
              <a:ext uri="{FF2B5EF4-FFF2-40B4-BE49-F238E27FC236}">
                <a16:creationId xmlns:a16="http://schemas.microsoft.com/office/drawing/2014/main" id="{1A2477FA-B7F2-4089-BBD4-AD9910F9C7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aa-ET"/>
          </a:p>
        </p:txBody>
      </p:sp>
      <p:sp>
        <p:nvSpPr>
          <p:cNvPr id="4" name="Marcador de fecha 3">
            <a:extLst>
              <a:ext uri="{FF2B5EF4-FFF2-40B4-BE49-F238E27FC236}">
                <a16:creationId xmlns:a16="http://schemas.microsoft.com/office/drawing/2014/main" id="{BB3948E8-D84C-4E7C-966B-5AF6C32CFDFA}"/>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5" name="Marcador de pie de página 4">
            <a:extLst>
              <a:ext uri="{FF2B5EF4-FFF2-40B4-BE49-F238E27FC236}">
                <a16:creationId xmlns:a16="http://schemas.microsoft.com/office/drawing/2014/main" id="{96A436BC-75FD-4B99-8AE6-EDFBCC9B3759}"/>
              </a:ext>
            </a:extLst>
          </p:cNvPr>
          <p:cNvSpPr>
            <a:spLocks noGrp="1"/>
          </p:cNvSpPr>
          <p:nvPr>
            <p:ph type="ftr" sz="quarter" idx="11"/>
          </p:nvPr>
        </p:nvSpPr>
        <p:spPr/>
        <p:txBody>
          <a:bodyPr/>
          <a:lstStyle/>
          <a:p>
            <a:endParaRPr lang="aa-ET"/>
          </a:p>
        </p:txBody>
      </p:sp>
      <p:sp>
        <p:nvSpPr>
          <p:cNvPr id="6" name="Marcador de número de diapositiva 5">
            <a:extLst>
              <a:ext uri="{FF2B5EF4-FFF2-40B4-BE49-F238E27FC236}">
                <a16:creationId xmlns:a16="http://schemas.microsoft.com/office/drawing/2014/main" id="{AE08F1C6-13F4-4977-AE15-1D0E58842A0D}"/>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803579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2A83B4-10B5-4451-A1CC-2447900BB88B}"/>
              </a:ext>
            </a:extLst>
          </p:cNvPr>
          <p:cNvSpPr>
            <a:spLocks noGrp="1"/>
          </p:cNvSpPr>
          <p:nvPr>
            <p:ph type="title"/>
          </p:nvPr>
        </p:nvSpPr>
        <p:spPr/>
        <p:txBody>
          <a:bodyPr/>
          <a:lstStyle/>
          <a:p>
            <a:r>
              <a:rPr lang="es-ES"/>
              <a:t>Haga clic para modificar el estilo de título del patrón</a:t>
            </a:r>
            <a:endParaRPr lang="aa-ET"/>
          </a:p>
        </p:txBody>
      </p:sp>
      <p:sp>
        <p:nvSpPr>
          <p:cNvPr id="3" name="Marcador de contenido 2">
            <a:extLst>
              <a:ext uri="{FF2B5EF4-FFF2-40B4-BE49-F238E27FC236}">
                <a16:creationId xmlns:a16="http://schemas.microsoft.com/office/drawing/2014/main" id="{1DF93B2C-F11C-4653-BE59-2E627D73158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aa-ET"/>
          </a:p>
        </p:txBody>
      </p:sp>
      <p:sp>
        <p:nvSpPr>
          <p:cNvPr id="4" name="Marcador de fecha 3">
            <a:extLst>
              <a:ext uri="{FF2B5EF4-FFF2-40B4-BE49-F238E27FC236}">
                <a16:creationId xmlns:a16="http://schemas.microsoft.com/office/drawing/2014/main" id="{EA53B2D6-4480-4A59-BA8F-CC047917A880}"/>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5" name="Marcador de pie de página 4">
            <a:extLst>
              <a:ext uri="{FF2B5EF4-FFF2-40B4-BE49-F238E27FC236}">
                <a16:creationId xmlns:a16="http://schemas.microsoft.com/office/drawing/2014/main" id="{D9CE4ECE-C594-4286-A46C-B9571F6B0F24}"/>
              </a:ext>
            </a:extLst>
          </p:cNvPr>
          <p:cNvSpPr>
            <a:spLocks noGrp="1"/>
          </p:cNvSpPr>
          <p:nvPr>
            <p:ph type="ftr" sz="quarter" idx="11"/>
          </p:nvPr>
        </p:nvSpPr>
        <p:spPr/>
        <p:txBody>
          <a:bodyPr/>
          <a:lstStyle/>
          <a:p>
            <a:endParaRPr lang="aa-ET"/>
          </a:p>
        </p:txBody>
      </p:sp>
      <p:sp>
        <p:nvSpPr>
          <p:cNvPr id="6" name="Marcador de número de diapositiva 5">
            <a:extLst>
              <a:ext uri="{FF2B5EF4-FFF2-40B4-BE49-F238E27FC236}">
                <a16:creationId xmlns:a16="http://schemas.microsoft.com/office/drawing/2014/main" id="{A161E389-0976-4BA6-9160-88B7D29E50A3}"/>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2352274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6C4139-FBE4-48E8-9020-A725C570FDC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aa-ET"/>
          </a:p>
        </p:txBody>
      </p:sp>
      <p:sp>
        <p:nvSpPr>
          <p:cNvPr id="3" name="Marcador de texto 2">
            <a:extLst>
              <a:ext uri="{FF2B5EF4-FFF2-40B4-BE49-F238E27FC236}">
                <a16:creationId xmlns:a16="http://schemas.microsoft.com/office/drawing/2014/main" id="{E4162E4C-5865-461F-B5FF-44677C7FDC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7747DDF-DABB-4580-B270-CD1615F9ED67}"/>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5" name="Marcador de pie de página 4">
            <a:extLst>
              <a:ext uri="{FF2B5EF4-FFF2-40B4-BE49-F238E27FC236}">
                <a16:creationId xmlns:a16="http://schemas.microsoft.com/office/drawing/2014/main" id="{0F9FA490-901A-41BA-B2D4-38FD2EED2F84}"/>
              </a:ext>
            </a:extLst>
          </p:cNvPr>
          <p:cNvSpPr>
            <a:spLocks noGrp="1"/>
          </p:cNvSpPr>
          <p:nvPr>
            <p:ph type="ftr" sz="quarter" idx="11"/>
          </p:nvPr>
        </p:nvSpPr>
        <p:spPr/>
        <p:txBody>
          <a:bodyPr/>
          <a:lstStyle/>
          <a:p>
            <a:endParaRPr lang="aa-ET"/>
          </a:p>
        </p:txBody>
      </p:sp>
      <p:sp>
        <p:nvSpPr>
          <p:cNvPr id="6" name="Marcador de número de diapositiva 5">
            <a:extLst>
              <a:ext uri="{FF2B5EF4-FFF2-40B4-BE49-F238E27FC236}">
                <a16:creationId xmlns:a16="http://schemas.microsoft.com/office/drawing/2014/main" id="{8777F7AD-CBED-437D-8816-5220A709609B}"/>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2924754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465253-A08B-45CE-B71F-3DFB7FC1B338}"/>
              </a:ext>
            </a:extLst>
          </p:cNvPr>
          <p:cNvSpPr>
            <a:spLocks noGrp="1"/>
          </p:cNvSpPr>
          <p:nvPr>
            <p:ph type="title"/>
          </p:nvPr>
        </p:nvSpPr>
        <p:spPr/>
        <p:txBody>
          <a:bodyPr/>
          <a:lstStyle/>
          <a:p>
            <a:r>
              <a:rPr lang="es-ES"/>
              <a:t>Haga clic para modificar el estilo de título del patrón</a:t>
            </a:r>
            <a:endParaRPr lang="aa-ET"/>
          </a:p>
        </p:txBody>
      </p:sp>
      <p:sp>
        <p:nvSpPr>
          <p:cNvPr id="3" name="Marcador de contenido 2">
            <a:extLst>
              <a:ext uri="{FF2B5EF4-FFF2-40B4-BE49-F238E27FC236}">
                <a16:creationId xmlns:a16="http://schemas.microsoft.com/office/drawing/2014/main" id="{2E08B894-E49F-4514-8553-01E24B8B023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aa-ET"/>
          </a:p>
        </p:txBody>
      </p:sp>
      <p:sp>
        <p:nvSpPr>
          <p:cNvPr id="4" name="Marcador de contenido 3">
            <a:extLst>
              <a:ext uri="{FF2B5EF4-FFF2-40B4-BE49-F238E27FC236}">
                <a16:creationId xmlns:a16="http://schemas.microsoft.com/office/drawing/2014/main" id="{E4B0A4DE-CCFB-4975-B1BD-D352BCE82F7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aa-ET"/>
          </a:p>
        </p:txBody>
      </p:sp>
      <p:sp>
        <p:nvSpPr>
          <p:cNvPr id="5" name="Marcador de fecha 4">
            <a:extLst>
              <a:ext uri="{FF2B5EF4-FFF2-40B4-BE49-F238E27FC236}">
                <a16:creationId xmlns:a16="http://schemas.microsoft.com/office/drawing/2014/main" id="{7BC1BDC7-DB37-4768-8309-1B6FA927B481}"/>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6" name="Marcador de pie de página 5">
            <a:extLst>
              <a:ext uri="{FF2B5EF4-FFF2-40B4-BE49-F238E27FC236}">
                <a16:creationId xmlns:a16="http://schemas.microsoft.com/office/drawing/2014/main" id="{DBE71BB1-0C82-4A0A-A8AF-81BED5FF0131}"/>
              </a:ext>
            </a:extLst>
          </p:cNvPr>
          <p:cNvSpPr>
            <a:spLocks noGrp="1"/>
          </p:cNvSpPr>
          <p:nvPr>
            <p:ph type="ftr" sz="quarter" idx="11"/>
          </p:nvPr>
        </p:nvSpPr>
        <p:spPr/>
        <p:txBody>
          <a:bodyPr/>
          <a:lstStyle/>
          <a:p>
            <a:endParaRPr lang="aa-ET"/>
          </a:p>
        </p:txBody>
      </p:sp>
      <p:sp>
        <p:nvSpPr>
          <p:cNvPr id="7" name="Marcador de número de diapositiva 6">
            <a:extLst>
              <a:ext uri="{FF2B5EF4-FFF2-40B4-BE49-F238E27FC236}">
                <a16:creationId xmlns:a16="http://schemas.microsoft.com/office/drawing/2014/main" id="{E9263E1D-6C6C-47EF-A237-E740F44BDDBA}"/>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580843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F24132-744E-45E1-86E5-03FB4F922BC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aa-ET"/>
          </a:p>
        </p:txBody>
      </p:sp>
      <p:sp>
        <p:nvSpPr>
          <p:cNvPr id="3" name="Marcador de texto 2">
            <a:extLst>
              <a:ext uri="{FF2B5EF4-FFF2-40B4-BE49-F238E27FC236}">
                <a16:creationId xmlns:a16="http://schemas.microsoft.com/office/drawing/2014/main" id="{C170C680-5D45-4A67-9954-59B7EF3B25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550EC6A-45DD-4CFE-AEE3-75C96BB8104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aa-ET"/>
          </a:p>
        </p:txBody>
      </p:sp>
      <p:sp>
        <p:nvSpPr>
          <p:cNvPr id="5" name="Marcador de texto 4">
            <a:extLst>
              <a:ext uri="{FF2B5EF4-FFF2-40B4-BE49-F238E27FC236}">
                <a16:creationId xmlns:a16="http://schemas.microsoft.com/office/drawing/2014/main" id="{D0775B50-C6DD-4E9E-8895-A40C4F613D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305631F-0A24-4067-A7E9-38AC0894857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aa-ET"/>
          </a:p>
        </p:txBody>
      </p:sp>
      <p:sp>
        <p:nvSpPr>
          <p:cNvPr id="7" name="Marcador de fecha 6">
            <a:extLst>
              <a:ext uri="{FF2B5EF4-FFF2-40B4-BE49-F238E27FC236}">
                <a16:creationId xmlns:a16="http://schemas.microsoft.com/office/drawing/2014/main" id="{2869E8F9-394F-4B16-BD84-8EFCB5433349}"/>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8" name="Marcador de pie de página 7">
            <a:extLst>
              <a:ext uri="{FF2B5EF4-FFF2-40B4-BE49-F238E27FC236}">
                <a16:creationId xmlns:a16="http://schemas.microsoft.com/office/drawing/2014/main" id="{AED96BCD-DFC7-4693-A808-DF25FA6BF37C}"/>
              </a:ext>
            </a:extLst>
          </p:cNvPr>
          <p:cNvSpPr>
            <a:spLocks noGrp="1"/>
          </p:cNvSpPr>
          <p:nvPr>
            <p:ph type="ftr" sz="quarter" idx="11"/>
          </p:nvPr>
        </p:nvSpPr>
        <p:spPr/>
        <p:txBody>
          <a:bodyPr/>
          <a:lstStyle/>
          <a:p>
            <a:endParaRPr lang="aa-ET"/>
          </a:p>
        </p:txBody>
      </p:sp>
      <p:sp>
        <p:nvSpPr>
          <p:cNvPr id="9" name="Marcador de número de diapositiva 8">
            <a:extLst>
              <a:ext uri="{FF2B5EF4-FFF2-40B4-BE49-F238E27FC236}">
                <a16:creationId xmlns:a16="http://schemas.microsoft.com/office/drawing/2014/main" id="{2D001155-24D3-4EC1-B1AA-C35734F57639}"/>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1732489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684000-8514-43B0-AC4C-39006FE7174B}"/>
              </a:ext>
            </a:extLst>
          </p:cNvPr>
          <p:cNvSpPr>
            <a:spLocks noGrp="1"/>
          </p:cNvSpPr>
          <p:nvPr>
            <p:ph type="title"/>
          </p:nvPr>
        </p:nvSpPr>
        <p:spPr/>
        <p:txBody>
          <a:bodyPr/>
          <a:lstStyle/>
          <a:p>
            <a:r>
              <a:rPr lang="es-ES"/>
              <a:t>Haga clic para modificar el estilo de título del patrón</a:t>
            </a:r>
            <a:endParaRPr lang="aa-ET"/>
          </a:p>
        </p:txBody>
      </p:sp>
      <p:sp>
        <p:nvSpPr>
          <p:cNvPr id="3" name="Marcador de fecha 2">
            <a:extLst>
              <a:ext uri="{FF2B5EF4-FFF2-40B4-BE49-F238E27FC236}">
                <a16:creationId xmlns:a16="http://schemas.microsoft.com/office/drawing/2014/main" id="{0D4E2BFA-661C-45B5-8433-D7625CF17A96}"/>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4" name="Marcador de pie de página 3">
            <a:extLst>
              <a:ext uri="{FF2B5EF4-FFF2-40B4-BE49-F238E27FC236}">
                <a16:creationId xmlns:a16="http://schemas.microsoft.com/office/drawing/2014/main" id="{22D06CC7-6493-410A-A9B8-3D260160DFA4}"/>
              </a:ext>
            </a:extLst>
          </p:cNvPr>
          <p:cNvSpPr>
            <a:spLocks noGrp="1"/>
          </p:cNvSpPr>
          <p:nvPr>
            <p:ph type="ftr" sz="quarter" idx="11"/>
          </p:nvPr>
        </p:nvSpPr>
        <p:spPr/>
        <p:txBody>
          <a:bodyPr/>
          <a:lstStyle/>
          <a:p>
            <a:endParaRPr lang="aa-ET"/>
          </a:p>
        </p:txBody>
      </p:sp>
      <p:sp>
        <p:nvSpPr>
          <p:cNvPr id="5" name="Marcador de número de diapositiva 4">
            <a:extLst>
              <a:ext uri="{FF2B5EF4-FFF2-40B4-BE49-F238E27FC236}">
                <a16:creationId xmlns:a16="http://schemas.microsoft.com/office/drawing/2014/main" id="{813A7C90-752C-4806-B692-A04D3F4D2751}"/>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84278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6B4EBA9-EF40-47D3-9B5D-2EB75B911D8B}"/>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3" name="Marcador de pie de página 2">
            <a:extLst>
              <a:ext uri="{FF2B5EF4-FFF2-40B4-BE49-F238E27FC236}">
                <a16:creationId xmlns:a16="http://schemas.microsoft.com/office/drawing/2014/main" id="{749C0DAC-ABFC-45BA-B2F5-CAAD706BD33D}"/>
              </a:ext>
            </a:extLst>
          </p:cNvPr>
          <p:cNvSpPr>
            <a:spLocks noGrp="1"/>
          </p:cNvSpPr>
          <p:nvPr>
            <p:ph type="ftr" sz="quarter" idx="11"/>
          </p:nvPr>
        </p:nvSpPr>
        <p:spPr/>
        <p:txBody>
          <a:bodyPr/>
          <a:lstStyle/>
          <a:p>
            <a:endParaRPr lang="aa-ET"/>
          </a:p>
        </p:txBody>
      </p:sp>
      <p:sp>
        <p:nvSpPr>
          <p:cNvPr id="4" name="Marcador de número de diapositiva 3">
            <a:extLst>
              <a:ext uri="{FF2B5EF4-FFF2-40B4-BE49-F238E27FC236}">
                <a16:creationId xmlns:a16="http://schemas.microsoft.com/office/drawing/2014/main" id="{39099F5D-4BD8-4300-89EB-5FBE0BE067FA}"/>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3669025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E33506-F2F9-4C7D-BF09-9F9491A6809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aa-ET"/>
          </a:p>
        </p:txBody>
      </p:sp>
      <p:sp>
        <p:nvSpPr>
          <p:cNvPr id="3" name="Marcador de contenido 2">
            <a:extLst>
              <a:ext uri="{FF2B5EF4-FFF2-40B4-BE49-F238E27FC236}">
                <a16:creationId xmlns:a16="http://schemas.microsoft.com/office/drawing/2014/main" id="{6A0C02F6-CD16-4C49-8E3D-040662466E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aa-ET"/>
          </a:p>
        </p:txBody>
      </p:sp>
      <p:sp>
        <p:nvSpPr>
          <p:cNvPr id="4" name="Marcador de texto 3">
            <a:extLst>
              <a:ext uri="{FF2B5EF4-FFF2-40B4-BE49-F238E27FC236}">
                <a16:creationId xmlns:a16="http://schemas.microsoft.com/office/drawing/2014/main" id="{64E191CE-3849-4580-BA65-5ADD2E925D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6F13792-C31E-4E2E-A56D-F2320F398389}"/>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6" name="Marcador de pie de página 5">
            <a:extLst>
              <a:ext uri="{FF2B5EF4-FFF2-40B4-BE49-F238E27FC236}">
                <a16:creationId xmlns:a16="http://schemas.microsoft.com/office/drawing/2014/main" id="{E15D81B9-C371-4422-B6B8-185A3C9509D4}"/>
              </a:ext>
            </a:extLst>
          </p:cNvPr>
          <p:cNvSpPr>
            <a:spLocks noGrp="1"/>
          </p:cNvSpPr>
          <p:nvPr>
            <p:ph type="ftr" sz="quarter" idx="11"/>
          </p:nvPr>
        </p:nvSpPr>
        <p:spPr/>
        <p:txBody>
          <a:bodyPr/>
          <a:lstStyle/>
          <a:p>
            <a:endParaRPr lang="aa-ET"/>
          </a:p>
        </p:txBody>
      </p:sp>
      <p:sp>
        <p:nvSpPr>
          <p:cNvPr id="7" name="Marcador de número de diapositiva 6">
            <a:extLst>
              <a:ext uri="{FF2B5EF4-FFF2-40B4-BE49-F238E27FC236}">
                <a16:creationId xmlns:a16="http://schemas.microsoft.com/office/drawing/2014/main" id="{114197E4-1E2E-4351-86A1-5DD92DD98F09}"/>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213812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71C007-6E3E-4124-9E11-9411A25B61B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aa-ET"/>
          </a:p>
        </p:txBody>
      </p:sp>
      <p:sp>
        <p:nvSpPr>
          <p:cNvPr id="3" name="Marcador de posición de imagen 2">
            <a:extLst>
              <a:ext uri="{FF2B5EF4-FFF2-40B4-BE49-F238E27FC236}">
                <a16:creationId xmlns:a16="http://schemas.microsoft.com/office/drawing/2014/main" id="{39507F42-C905-4157-908B-C413CCE6E5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a-ET"/>
          </a:p>
        </p:txBody>
      </p:sp>
      <p:sp>
        <p:nvSpPr>
          <p:cNvPr id="4" name="Marcador de texto 3">
            <a:extLst>
              <a:ext uri="{FF2B5EF4-FFF2-40B4-BE49-F238E27FC236}">
                <a16:creationId xmlns:a16="http://schemas.microsoft.com/office/drawing/2014/main" id="{75497C4B-16E0-4261-B06A-D4F978445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6500A69-9C66-4EA1-B4A2-7D6F83768F7F}"/>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6" name="Marcador de pie de página 5">
            <a:extLst>
              <a:ext uri="{FF2B5EF4-FFF2-40B4-BE49-F238E27FC236}">
                <a16:creationId xmlns:a16="http://schemas.microsoft.com/office/drawing/2014/main" id="{B5498FB6-6ADF-42CC-87F4-66B731AF1E3C}"/>
              </a:ext>
            </a:extLst>
          </p:cNvPr>
          <p:cNvSpPr>
            <a:spLocks noGrp="1"/>
          </p:cNvSpPr>
          <p:nvPr>
            <p:ph type="ftr" sz="quarter" idx="11"/>
          </p:nvPr>
        </p:nvSpPr>
        <p:spPr/>
        <p:txBody>
          <a:bodyPr/>
          <a:lstStyle/>
          <a:p>
            <a:endParaRPr lang="aa-ET"/>
          </a:p>
        </p:txBody>
      </p:sp>
      <p:sp>
        <p:nvSpPr>
          <p:cNvPr id="7" name="Marcador de número de diapositiva 6">
            <a:extLst>
              <a:ext uri="{FF2B5EF4-FFF2-40B4-BE49-F238E27FC236}">
                <a16:creationId xmlns:a16="http://schemas.microsoft.com/office/drawing/2014/main" id="{965FB141-D4A6-44F4-B363-8A442B752829}"/>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4197648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E69AE4-6481-46BD-8FEE-4F3A0248F06B}"/>
              </a:ext>
            </a:extLst>
          </p:cNvPr>
          <p:cNvSpPr>
            <a:spLocks noGrp="1"/>
          </p:cNvSpPr>
          <p:nvPr>
            <p:ph type="title"/>
          </p:nvPr>
        </p:nvSpPr>
        <p:spPr/>
        <p:txBody>
          <a:bodyPr/>
          <a:lstStyle/>
          <a:p>
            <a:r>
              <a:rPr lang="es-ES"/>
              <a:t>Haga clic para modificar el estilo de título del patrón</a:t>
            </a:r>
            <a:endParaRPr lang="aa-ET"/>
          </a:p>
        </p:txBody>
      </p:sp>
      <p:sp>
        <p:nvSpPr>
          <p:cNvPr id="3" name="Marcador de texto vertical 2">
            <a:extLst>
              <a:ext uri="{FF2B5EF4-FFF2-40B4-BE49-F238E27FC236}">
                <a16:creationId xmlns:a16="http://schemas.microsoft.com/office/drawing/2014/main" id="{184CBD80-2155-4887-B072-CE8443F592E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aa-ET"/>
          </a:p>
        </p:txBody>
      </p:sp>
      <p:sp>
        <p:nvSpPr>
          <p:cNvPr id="4" name="Marcador de fecha 3">
            <a:extLst>
              <a:ext uri="{FF2B5EF4-FFF2-40B4-BE49-F238E27FC236}">
                <a16:creationId xmlns:a16="http://schemas.microsoft.com/office/drawing/2014/main" id="{0B4AA985-5449-420B-AF76-DEFB87FCB18C}"/>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5" name="Marcador de pie de página 4">
            <a:extLst>
              <a:ext uri="{FF2B5EF4-FFF2-40B4-BE49-F238E27FC236}">
                <a16:creationId xmlns:a16="http://schemas.microsoft.com/office/drawing/2014/main" id="{469E4968-8F05-4EB8-B40F-1F0E2FA662EC}"/>
              </a:ext>
            </a:extLst>
          </p:cNvPr>
          <p:cNvSpPr>
            <a:spLocks noGrp="1"/>
          </p:cNvSpPr>
          <p:nvPr>
            <p:ph type="ftr" sz="quarter" idx="11"/>
          </p:nvPr>
        </p:nvSpPr>
        <p:spPr/>
        <p:txBody>
          <a:bodyPr/>
          <a:lstStyle/>
          <a:p>
            <a:endParaRPr lang="aa-ET"/>
          </a:p>
        </p:txBody>
      </p:sp>
      <p:sp>
        <p:nvSpPr>
          <p:cNvPr id="6" name="Marcador de número de diapositiva 5">
            <a:extLst>
              <a:ext uri="{FF2B5EF4-FFF2-40B4-BE49-F238E27FC236}">
                <a16:creationId xmlns:a16="http://schemas.microsoft.com/office/drawing/2014/main" id="{1392CE38-0C02-476F-90A5-352E38C9F03E}"/>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2451375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D955458-8AF2-4517-9073-4238F951196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aa-ET"/>
          </a:p>
        </p:txBody>
      </p:sp>
      <p:sp>
        <p:nvSpPr>
          <p:cNvPr id="3" name="Marcador de texto vertical 2">
            <a:extLst>
              <a:ext uri="{FF2B5EF4-FFF2-40B4-BE49-F238E27FC236}">
                <a16:creationId xmlns:a16="http://schemas.microsoft.com/office/drawing/2014/main" id="{879BEBEE-CBC7-4080-A1B2-C8AD88D0403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aa-ET"/>
          </a:p>
        </p:txBody>
      </p:sp>
      <p:sp>
        <p:nvSpPr>
          <p:cNvPr id="4" name="Marcador de fecha 3">
            <a:extLst>
              <a:ext uri="{FF2B5EF4-FFF2-40B4-BE49-F238E27FC236}">
                <a16:creationId xmlns:a16="http://schemas.microsoft.com/office/drawing/2014/main" id="{BAE065C0-D8FF-4F9D-B81D-6DB549FA90BE}"/>
              </a:ext>
            </a:extLst>
          </p:cNvPr>
          <p:cNvSpPr>
            <a:spLocks noGrp="1"/>
          </p:cNvSpPr>
          <p:nvPr>
            <p:ph type="dt" sz="half" idx="10"/>
          </p:nvPr>
        </p:nvSpPr>
        <p:spPr/>
        <p:txBody>
          <a:bodyPr/>
          <a:lstStyle/>
          <a:p>
            <a:fld id="{01B9E098-6C05-47D1-9C64-BD989F0E402C}" type="datetimeFigureOut">
              <a:rPr lang="aa-ET" smtClean="0"/>
              <a:t>04/02/2020</a:t>
            </a:fld>
            <a:endParaRPr lang="aa-ET"/>
          </a:p>
        </p:txBody>
      </p:sp>
      <p:sp>
        <p:nvSpPr>
          <p:cNvPr id="5" name="Marcador de pie de página 4">
            <a:extLst>
              <a:ext uri="{FF2B5EF4-FFF2-40B4-BE49-F238E27FC236}">
                <a16:creationId xmlns:a16="http://schemas.microsoft.com/office/drawing/2014/main" id="{92DE945A-2C0A-483A-BB9A-B962B8505473}"/>
              </a:ext>
            </a:extLst>
          </p:cNvPr>
          <p:cNvSpPr>
            <a:spLocks noGrp="1"/>
          </p:cNvSpPr>
          <p:nvPr>
            <p:ph type="ftr" sz="quarter" idx="11"/>
          </p:nvPr>
        </p:nvSpPr>
        <p:spPr/>
        <p:txBody>
          <a:bodyPr/>
          <a:lstStyle/>
          <a:p>
            <a:endParaRPr lang="aa-ET"/>
          </a:p>
        </p:txBody>
      </p:sp>
      <p:sp>
        <p:nvSpPr>
          <p:cNvPr id="6" name="Marcador de número de diapositiva 5">
            <a:extLst>
              <a:ext uri="{FF2B5EF4-FFF2-40B4-BE49-F238E27FC236}">
                <a16:creationId xmlns:a16="http://schemas.microsoft.com/office/drawing/2014/main" id="{4D4A845C-050B-4A63-9C83-CDA7A80824D4}"/>
              </a:ext>
            </a:extLst>
          </p:cNvPr>
          <p:cNvSpPr>
            <a:spLocks noGrp="1"/>
          </p:cNvSpPr>
          <p:nvPr>
            <p:ph type="sldNum" sz="quarter" idx="12"/>
          </p:nvPr>
        </p:nvSpPr>
        <p:spPr/>
        <p:txBody>
          <a:bodyPr/>
          <a:lstStyle/>
          <a:p>
            <a:fld id="{DB1EAACC-BD30-4491-95C7-41E74E6284BE}" type="slidenum">
              <a:rPr lang="aa-ET" smtClean="0"/>
              <a:t>‹Nº›</a:t>
            </a:fld>
            <a:endParaRPr lang="aa-ET"/>
          </a:p>
        </p:txBody>
      </p:sp>
    </p:spTree>
    <p:extLst>
      <p:ext uri="{BB962C8B-B14F-4D97-AF65-F5344CB8AC3E}">
        <p14:creationId xmlns:p14="http://schemas.microsoft.com/office/powerpoint/2010/main" val="3236194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1B9E098-6C05-47D1-9C64-BD989F0E402C}" type="datetimeFigureOut">
              <a:rPr lang="x-none" smtClean="0"/>
              <a:t>02/04/2020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2618283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1B9E098-6C05-47D1-9C64-BD989F0E402C}" type="datetimeFigureOut">
              <a:rPr lang="x-none" smtClean="0"/>
              <a:t>02/04/2020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3209496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1B9E098-6C05-47D1-9C64-BD989F0E402C}" type="datetimeFigureOut">
              <a:rPr lang="x-none" smtClean="0"/>
              <a:t>02/04/2020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9996395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1B9E098-6C05-47D1-9C64-BD989F0E402C}" type="datetimeFigureOut">
              <a:rPr lang="x-none" smtClean="0"/>
              <a:t>02/04/2020</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2820135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1B9E098-6C05-47D1-9C64-BD989F0E402C}" type="datetimeFigureOut">
              <a:rPr lang="x-none" smtClean="0"/>
              <a:t>02/04/2020</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1166867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1B9E098-6C05-47D1-9C64-BD989F0E402C}" type="datetimeFigureOut">
              <a:rPr lang="x-none" smtClean="0"/>
              <a:t>02/04/2020</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1183144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B9E098-6C05-47D1-9C64-BD989F0E402C}" type="datetimeFigureOut">
              <a:rPr lang="x-none" smtClean="0"/>
              <a:t>02/04/2020</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14050450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1B9E098-6C05-47D1-9C64-BD989F0E402C}" type="datetimeFigureOut">
              <a:rPr lang="x-none" smtClean="0"/>
              <a:t>02/04/2020</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6239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1B9E098-6C05-47D1-9C64-BD989F0E402C}" type="datetimeFigureOut">
              <a:rPr lang="x-none" smtClean="0"/>
              <a:t>02/04/2020</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3408062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1B9E098-6C05-47D1-9C64-BD989F0E402C}" type="datetimeFigureOut">
              <a:rPr lang="x-none" smtClean="0"/>
              <a:t>02/04/2020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764515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1B9E098-6C05-47D1-9C64-BD989F0E402C}" type="datetimeFigureOut">
              <a:rPr lang="x-none" smtClean="0"/>
              <a:t>02/04/2020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B1EAACC-BD30-4491-95C7-41E74E6284BE}" type="slidenum">
              <a:rPr lang="x-none" smtClean="0"/>
              <a:t>‹Nº›</a:t>
            </a:fld>
            <a:endParaRPr lang="x-none"/>
          </a:p>
        </p:txBody>
      </p:sp>
    </p:spTree>
    <p:extLst>
      <p:ext uri="{BB962C8B-B14F-4D97-AF65-F5344CB8AC3E}">
        <p14:creationId xmlns:p14="http://schemas.microsoft.com/office/powerpoint/2010/main" val="695014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58B1E6-AF84-4828-91DA-56BD8288B7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aa-ET"/>
          </a:p>
        </p:txBody>
      </p:sp>
      <p:sp>
        <p:nvSpPr>
          <p:cNvPr id="3" name="Marcador de texto 2">
            <a:extLst>
              <a:ext uri="{FF2B5EF4-FFF2-40B4-BE49-F238E27FC236}">
                <a16:creationId xmlns:a16="http://schemas.microsoft.com/office/drawing/2014/main" id="{E227A94E-4F60-4887-9110-1CE9B9CEE6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aa-ET"/>
          </a:p>
        </p:txBody>
      </p:sp>
      <p:sp>
        <p:nvSpPr>
          <p:cNvPr id="4" name="Marcador de fecha 3">
            <a:extLst>
              <a:ext uri="{FF2B5EF4-FFF2-40B4-BE49-F238E27FC236}">
                <a16:creationId xmlns:a16="http://schemas.microsoft.com/office/drawing/2014/main" id="{A2593032-8544-4298-8CE2-81B8E2FFC7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9E098-6C05-47D1-9C64-BD989F0E402C}" type="datetimeFigureOut">
              <a:rPr lang="aa-ET" smtClean="0"/>
              <a:t>04/02/2020</a:t>
            </a:fld>
            <a:endParaRPr lang="aa-ET"/>
          </a:p>
        </p:txBody>
      </p:sp>
      <p:sp>
        <p:nvSpPr>
          <p:cNvPr id="5" name="Marcador de pie de página 4">
            <a:extLst>
              <a:ext uri="{FF2B5EF4-FFF2-40B4-BE49-F238E27FC236}">
                <a16:creationId xmlns:a16="http://schemas.microsoft.com/office/drawing/2014/main" id="{EC8CC36B-B598-4C15-B87F-4FA172E077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a-ET"/>
          </a:p>
        </p:txBody>
      </p:sp>
      <p:sp>
        <p:nvSpPr>
          <p:cNvPr id="6" name="Marcador de número de diapositiva 5">
            <a:extLst>
              <a:ext uri="{FF2B5EF4-FFF2-40B4-BE49-F238E27FC236}">
                <a16:creationId xmlns:a16="http://schemas.microsoft.com/office/drawing/2014/main" id="{0BE4A535-8711-41CD-B5C3-A69101CC7C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EAACC-BD30-4491-95C7-41E74E6284BE}" type="slidenum">
              <a:rPr lang="aa-ET" smtClean="0"/>
              <a:t>‹Nº›</a:t>
            </a:fld>
            <a:endParaRPr lang="aa-ET"/>
          </a:p>
        </p:txBody>
      </p:sp>
    </p:spTree>
    <p:extLst>
      <p:ext uri="{BB962C8B-B14F-4D97-AF65-F5344CB8AC3E}">
        <p14:creationId xmlns:p14="http://schemas.microsoft.com/office/powerpoint/2010/main" val="406929110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a-E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9E098-6C05-47D1-9C64-BD989F0E402C}" type="datetimeFigureOut">
              <a:rPr lang="x-none" smtClean="0"/>
              <a:t>02/04/2020</a:t>
            </a:fld>
            <a:endParaRPr lang="x-non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EAACC-BD30-4491-95C7-41E74E6284BE}" type="slidenum">
              <a:rPr lang="x-none" smtClean="0"/>
              <a:t>‹Nº›</a:t>
            </a:fld>
            <a:endParaRPr lang="x-none"/>
          </a:p>
        </p:txBody>
      </p:sp>
    </p:spTree>
    <p:extLst>
      <p:ext uri="{BB962C8B-B14F-4D97-AF65-F5344CB8AC3E}">
        <p14:creationId xmlns:p14="http://schemas.microsoft.com/office/powerpoint/2010/main" val="74305091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unstats.un.org/unsd/mdg/Host.aspx?Content=Indicators/OfficialList.htm" TargetMode="External"/><Relationship Id="rId7" Type="http://schemas.openxmlformats.org/officeDocument/2006/relationships/hyperlink" Target="http://data.worldbank.org/products/wdi" TargetMode="External"/><Relationship Id="rId2" Type="http://schemas.openxmlformats.org/officeDocument/2006/relationships/hyperlink" Target="https://www.usaid.gov/sites/default/files/documents/1862/USAID-Mexico-CDCS-with-Addendum-1-as-of-Nov-2015.pdf" TargetMode="External"/><Relationship Id="rId1" Type="http://schemas.openxmlformats.org/officeDocument/2006/relationships/slideLayout" Target="../slideLayouts/slideLayout13.xml"/><Relationship Id="rId6" Type="http://schemas.openxmlformats.org/officeDocument/2006/relationships/hyperlink" Target="http://hdr.undp.org/es/data" TargetMode="External"/><Relationship Id="rId5" Type="http://schemas.openxmlformats.org/officeDocument/2006/relationships/hyperlink" Target="http://www.cmic.org/mnsectores/vivienda/2008/CONAVI/Criterios%20e%20Indicadores.pdf" TargetMode="External"/><Relationship Id="rId4" Type="http://schemas.openxmlformats.org/officeDocument/2006/relationships/hyperlink" Target="http://www.coneval.gob.mx/Medicion/Paginas/Medici%C3%B3n/Indicadores-de-carencia-social.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F40EF2E-164A-4D20-A7AB-9C0DDC57C41F}"/>
              </a:ext>
            </a:extLst>
          </p:cNvPr>
          <p:cNvSpPr>
            <a:spLocks noGrp="1"/>
          </p:cNvSpPr>
          <p:nvPr>
            <p:ph type="ctrTitle"/>
          </p:nvPr>
        </p:nvSpPr>
        <p:spPr>
          <a:xfrm>
            <a:off x="1190498" y="542342"/>
            <a:ext cx="4036334" cy="6017078"/>
          </a:xfrm>
        </p:spPr>
        <p:txBody>
          <a:bodyPr anchor="t">
            <a:normAutofit/>
          </a:bodyPr>
          <a:lstStyle/>
          <a:p>
            <a:pPr algn="l"/>
            <a:r>
              <a:rPr lang="es-MX" sz="3800" b="1" dirty="0"/>
              <a:t>1. Teoría de Cambio</a:t>
            </a:r>
            <a:br>
              <a:rPr lang="es-MX" sz="3800" b="1" dirty="0"/>
            </a:br>
            <a:br>
              <a:rPr lang="es-MX" sz="3800" b="1" dirty="0"/>
            </a:br>
            <a:r>
              <a:rPr lang="es-MX" sz="3800" b="1" dirty="0"/>
              <a:t>Pilar fundamental del Sistema de Monitoreo y Evaluación de nuestros programas y organizaciones</a:t>
            </a:r>
            <a:br>
              <a:rPr lang="es-MX" sz="3800" dirty="0"/>
            </a:br>
            <a:br>
              <a:rPr lang="es-MX" sz="3800" dirty="0"/>
            </a:br>
            <a:endParaRPr lang="aa-ET" sz="3800" dirty="0"/>
          </a:p>
        </p:txBody>
      </p:sp>
      <p:grpSp>
        <p:nvGrpSpPr>
          <p:cNvPr id="14" name="Group 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6" name="Rectangle 1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C4E33C46-BA9D-4974-9AED-76230E946CB5}"/>
              </a:ext>
            </a:extLst>
          </p:cNvPr>
          <p:cNvPicPr>
            <a:picLocks noChangeAspect="1"/>
          </p:cNvPicPr>
          <p:nvPr/>
        </p:nvPicPr>
        <p:blipFill rotWithShape="1">
          <a:blip r:embed="rId2"/>
          <a:srcRect t="11049" r="-1" b="2560"/>
          <a:stretch/>
        </p:blipFill>
        <p:spPr>
          <a:xfrm>
            <a:off x="5922492" y="666728"/>
            <a:ext cx="5536001" cy="5465791"/>
          </a:xfrm>
          <a:prstGeom prst="rect">
            <a:avLst/>
          </a:prstGeom>
        </p:spPr>
      </p:pic>
    </p:spTree>
    <p:extLst>
      <p:ext uri="{BB962C8B-B14F-4D97-AF65-F5344CB8AC3E}">
        <p14:creationId xmlns:p14="http://schemas.microsoft.com/office/powerpoint/2010/main" val="46882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A0D32510-DD78-4A0B-8349-AE130888341D}"/>
              </a:ext>
            </a:extLst>
          </p:cNvPr>
          <p:cNvSpPr>
            <a:spLocks noGrp="1"/>
          </p:cNvSpPr>
          <p:nvPr>
            <p:ph type="title"/>
          </p:nvPr>
        </p:nvSpPr>
        <p:spPr>
          <a:xfrm>
            <a:off x="668215" y="733942"/>
            <a:ext cx="9313985" cy="646331"/>
          </a:xfrm>
        </p:spPr>
        <p:txBody>
          <a:bodyPr/>
          <a:lstStyle/>
          <a:p>
            <a:r>
              <a:rPr lang="en-US" sz="4000" b="1" dirty="0">
                <a:solidFill>
                  <a:srgbClr val="990033"/>
                </a:solidFill>
                <a:latin typeface="Gill Sans MT" panose="020B0604020202020204" charset="0"/>
              </a:rPr>
              <a:t>TEORÍA DE CAMBIO | REPASO</a:t>
            </a:r>
          </a:p>
        </p:txBody>
      </p:sp>
      <p:sp>
        <p:nvSpPr>
          <p:cNvPr id="3" name="Content Placeholder 2"/>
          <p:cNvSpPr>
            <a:spLocks noGrp="1"/>
          </p:cNvSpPr>
          <p:nvPr>
            <p:ph idx="1"/>
          </p:nvPr>
        </p:nvSpPr>
        <p:spPr>
          <a:xfrm>
            <a:off x="259643" y="1866900"/>
            <a:ext cx="11458223" cy="4876800"/>
          </a:xfrm>
        </p:spPr>
        <p:txBody>
          <a:bodyPr vert="horz" lIns="91440" tIns="45720" rIns="91440" bIns="45720" rtlCol="0">
            <a:normAutofit/>
          </a:bodyPr>
          <a:lstStyle/>
          <a:p>
            <a:r>
              <a:rPr lang="es-MX" sz="1800" dirty="0">
                <a:solidFill>
                  <a:schemeClr val="tx1">
                    <a:lumMod val="50000"/>
                    <a:lumOff val="50000"/>
                  </a:schemeClr>
                </a:solidFill>
                <a:latin typeface="Gill Sans MT" panose="020B0604020202020204" charset="0"/>
              </a:rPr>
              <a:t>Es una exploración sistemática de las conexiones entre actividades, resultados y contexto de un programa.</a:t>
            </a:r>
          </a:p>
          <a:p>
            <a:r>
              <a:rPr lang="es-MX" sz="1800" dirty="0">
                <a:solidFill>
                  <a:schemeClr val="tx1">
                    <a:lumMod val="50000"/>
                    <a:lumOff val="50000"/>
                  </a:schemeClr>
                </a:solidFill>
                <a:latin typeface="Gill Sans MT" panose="020B0604020202020204" charset="0"/>
              </a:rPr>
              <a:t>Se genera a través de un proceso participativo de las áreas involucradas</a:t>
            </a:r>
          </a:p>
          <a:p>
            <a:r>
              <a:rPr lang="es-MX" sz="1800" dirty="0">
                <a:solidFill>
                  <a:schemeClr val="tx1">
                    <a:lumMod val="50000"/>
                    <a:lumOff val="50000"/>
                  </a:schemeClr>
                </a:solidFill>
                <a:latin typeface="Gill Sans MT" panose="020B0604020202020204" charset="0"/>
              </a:rPr>
              <a:t>Crea expectativas realistas </a:t>
            </a:r>
          </a:p>
          <a:p>
            <a:r>
              <a:rPr lang="es-MX" sz="1800" dirty="0">
                <a:solidFill>
                  <a:schemeClr val="tx1">
                    <a:lumMod val="50000"/>
                    <a:lumOff val="50000"/>
                  </a:schemeClr>
                </a:solidFill>
                <a:latin typeface="Gill Sans MT" panose="020B0604020202020204" charset="0"/>
              </a:rPr>
              <a:t>Guía para evaluaciones </a:t>
            </a:r>
          </a:p>
          <a:p>
            <a:r>
              <a:rPr lang="es-MX" sz="1800" dirty="0">
                <a:solidFill>
                  <a:schemeClr val="tx1">
                    <a:lumMod val="50000"/>
                    <a:lumOff val="50000"/>
                  </a:schemeClr>
                </a:solidFill>
                <a:latin typeface="Gill Sans MT" panose="020B0604020202020204" charset="0"/>
              </a:rPr>
              <a:t>Es un medio de comunicación transparente</a:t>
            </a:r>
          </a:p>
          <a:p>
            <a:r>
              <a:rPr lang="es-MX" sz="1800" dirty="0">
                <a:solidFill>
                  <a:schemeClr val="tx1">
                    <a:lumMod val="50000"/>
                    <a:lumOff val="50000"/>
                  </a:schemeClr>
                </a:solidFill>
                <a:latin typeface="Gill Sans MT" panose="020B0604020202020204" charset="0"/>
              </a:rPr>
              <a:t>Ayuda a la toma decisiones </a:t>
            </a:r>
          </a:p>
          <a:p>
            <a:r>
              <a:rPr lang="es-MX" sz="1800" dirty="0">
                <a:solidFill>
                  <a:schemeClr val="tx1">
                    <a:lumMod val="50000"/>
                    <a:lumOff val="50000"/>
                  </a:schemeClr>
                </a:solidFill>
                <a:latin typeface="Gill Sans MT" panose="020B0604020202020204" charset="0"/>
              </a:rPr>
              <a:t>Alinea los objetivos de la organización con las intervenciones que llevan a cabo en campo </a:t>
            </a:r>
          </a:p>
          <a:p>
            <a:r>
              <a:rPr lang="es-MX" sz="1800" dirty="0">
                <a:solidFill>
                  <a:schemeClr val="tx1">
                    <a:lumMod val="50000"/>
                    <a:lumOff val="50000"/>
                  </a:schemeClr>
                </a:solidFill>
                <a:latin typeface="Gill Sans MT" panose="020B0604020202020204" charset="0"/>
              </a:rPr>
              <a:t>Una hoja de ruta que nos permite identificar hacia dónde vamos  y cómo se pretende llegar ahí.</a:t>
            </a:r>
          </a:p>
        </p:txBody>
      </p:sp>
    </p:spTree>
    <p:extLst>
      <p:ext uri="{BB962C8B-B14F-4D97-AF65-F5344CB8AC3E}">
        <p14:creationId xmlns:p14="http://schemas.microsoft.com/office/powerpoint/2010/main" val="2593275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FB3BD21F-93B3-491D-9EEF-CD6DF356AA71}"/>
              </a:ext>
            </a:extLst>
          </p:cNvPr>
          <p:cNvSpPr/>
          <p:nvPr/>
        </p:nvSpPr>
        <p:spPr>
          <a:xfrm>
            <a:off x="10915650" y="0"/>
            <a:ext cx="127635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001"/>
          </a:p>
        </p:txBody>
      </p:sp>
      <p:sp>
        <p:nvSpPr>
          <p:cNvPr id="2" name="Title 1"/>
          <p:cNvSpPr>
            <a:spLocks noGrp="1"/>
          </p:cNvSpPr>
          <p:nvPr>
            <p:ph type="title"/>
          </p:nvPr>
        </p:nvSpPr>
        <p:spPr>
          <a:xfrm>
            <a:off x="543781" y="1681966"/>
            <a:ext cx="4542569" cy="3899684"/>
          </a:xfrm>
        </p:spPr>
        <p:txBody>
          <a:bodyPr vert="horz" lIns="91440" tIns="45720" rIns="91440" bIns="45720" rtlCol="0" anchor="t">
            <a:normAutofit/>
          </a:bodyPr>
          <a:lstStyle/>
          <a:p>
            <a:r>
              <a:rPr lang="es-ES" sz="3800" b="1" dirty="0"/>
              <a:t>2. MATRIZ DE INDICADORES</a:t>
            </a:r>
            <a:endParaRPr lang="es-ES_tradnl" sz="3800" b="1" dirty="0"/>
          </a:p>
        </p:txBody>
      </p:sp>
      <p:pic>
        <p:nvPicPr>
          <p:cNvPr id="6" name="Marcador de posición de imagen 11"/>
          <p:cNvPicPr>
            <a:picLocks noChangeAspect="1"/>
          </p:cNvPicPr>
          <p:nvPr/>
        </p:nvPicPr>
        <p:blipFill>
          <a:blip r:embed="rId3"/>
          <a:srcRect t="16241" b="16241"/>
          <a:stretch>
            <a:fillRect/>
          </a:stretch>
        </p:blipFill>
        <p:spPr>
          <a:xfrm>
            <a:off x="3602728" y="1162051"/>
            <a:ext cx="8350859" cy="4229100"/>
          </a:xfrm>
          <a:prstGeom prst="rect">
            <a:avLst/>
          </a:prstGeom>
        </p:spPr>
      </p:pic>
    </p:spTree>
    <p:extLst>
      <p:ext uri="{BB962C8B-B14F-4D97-AF65-F5344CB8AC3E}">
        <p14:creationId xmlns:p14="http://schemas.microsoft.com/office/powerpoint/2010/main" val="379085057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87BFF626-1322-4907-ACE6-43F0F64E750F}"/>
              </a:ext>
            </a:extLst>
          </p:cNvPr>
          <p:cNvSpPr>
            <a:spLocks noGrp="1"/>
          </p:cNvSpPr>
          <p:nvPr>
            <p:ph type="title"/>
          </p:nvPr>
        </p:nvSpPr>
        <p:spPr>
          <a:xfrm>
            <a:off x="668214" y="238125"/>
            <a:ext cx="11523785" cy="1266825"/>
          </a:xfrm>
        </p:spPr>
        <p:txBody>
          <a:bodyPr>
            <a:normAutofit/>
          </a:bodyPr>
          <a:lstStyle/>
          <a:p>
            <a:r>
              <a:rPr lang="en-US" sz="3900" b="1" dirty="0">
                <a:solidFill>
                  <a:srgbClr val="990033"/>
                </a:solidFill>
                <a:latin typeface="Gill Sans MT" panose="020B0604020202020204" charset="0"/>
              </a:rPr>
              <a:t>INDICADORES | CALIDAD SMART</a:t>
            </a:r>
          </a:p>
        </p:txBody>
      </p:sp>
      <p:graphicFrame>
        <p:nvGraphicFramePr>
          <p:cNvPr id="10" name="Marcador de contenido 3">
            <a:extLst>
              <a:ext uri="{FF2B5EF4-FFF2-40B4-BE49-F238E27FC236}">
                <a16:creationId xmlns:a16="http://schemas.microsoft.com/office/drawing/2014/main" id="{7E4225BF-AFA8-4CD7-82B3-8527CBB21B09}"/>
              </a:ext>
            </a:extLst>
          </p:cNvPr>
          <p:cNvGraphicFramePr>
            <a:graphicFrameLocks/>
          </p:cNvGraphicFramePr>
          <p:nvPr/>
        </p:nvGraphicFramePr>
        <p:xfrm>
          <a:off x="2544143" y="1504950"/>
          <a:ext cx="6590332" cy="43184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8030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A0D32510-DD78-4A0B-8349-AE130888341D}"/>
              </a:ext>
            </a:extLst>
          </p:cNvPr>
          <p:cNvSpPr>
            <a:spLocks noGrp="1"/>
          </p:cNvSpPr>
          <p:nvPr>
            <p:ph type="title"/>
          </p:nvPr>
        </p:nvSpPr>
        <p:spPr>
          <a:xfrm>
            <a:off x="668215" y="733942"/>
            <a:ext cx="10447460" cy="771008"/>
          </a:xfrm>
        </p:spPr>
        <p:txBody>
          <a:bodyPr>
            <a:normAutofit/>
          </a:bodyPr>
          <a:lstStyle/>
          <a:p>
            <a:r>
              <a:rPr lang="en-US" sz="4000" b="1" dirty="0">
                <a:solidFill>
                  <a:srgbClr val="990033"/>
                </a:solidFill>
                <a:latin typeface="Gill Sans MT" panose="020B0604020202020204" charset="0"/>
              </a:rPr>
              <a:t>MATRIZ DE INDICADORES </a:t>
            </a:r>
          </a:p>
        </p:txBody>
      </p:sp>
      <p:sp>
        <p:nvSpPr>
          <p:cNvPr id="3" name="Content Placeholder 2"/>
          <p:cNvSpPr>
            <a:spLocks noGrp="1"/>
          </p:cNvSpPr>
          <p:nvPr>
            <p:ph idx="1"/>
          </p:nvPr>
        </p:nvSpPr>
        <p:spPr>
          <a:xfrm>
            <a:off x="259643" y="1866900"/>
            <a:ext cx="11458223" cy="4876800"/>
          </a:xfrm>
        </p:spPr>
        <p:txBody>
          <a:bodyPr vert="horz" lIns="91440" tIns="45720" rIns="91440" bIns="45720" rtlCol="0">
            <a:normAutofit/>
          </a:bodyPr>
          <a:lstStyle/>
          <a:p>
            <a:pPr marL="0" indent="0">
              <a:buNone/>
            </a:pPr>
            <a:r>
              <a:rPr lang="es-MX" sz="1800" dirty="0">
                <a:solidFill>
                  <a:schemeClr val="tx1">
                    <a:lumMod val="50000"/>
                    <a:lumOff val="50000"/>
                  </a:schemeClr>
                </a:solidFill>
                <a:latin typeface="Gill Sans MT" panose="020B0604020202020204" charset="0"/>
              </a:rPr>
              <a:t>La confección de la Matriz de Indicadores reporta los siguientes beneficios:</a:t>
            </a:r>
          </a:p>
          <a:p>
            <a:r>
              <a:rPr lang="es-MX" sz="1800" dirty="0">
                <a:solidFill>
                  <a:schemeClr val="tx1">
                    <a:lumMod val="50000"/>
                    <a:lumOff val="50000"/>
                  </a:schemeClr>
                </a:solidFill>
                <a:latin typeface="Gill Sans MT" panose="020B0604020202020204" charset="0"/>
              </a:rPr>
              <a:t>Permite fortalecer el diseño y la operación de los programas</a:t>
            </a:r>
          </a:p>
          <a:p>
            <a:r>
              <a:rPr lang="es-MX" sz="1800" dirty="0">
                <a:solidFill>
                  <a:schemeClr val="tx1">
                    <a:lumMod val="50000"/>
                    <a:lumOff val="50000"/>
                  </a:schemeClr>
                </a:solidFill>
                <a:latin typeface="Gill Sans MT" panose="020B0604020202020204" charset="0"/>
              </a:rPr>
              <a:t>Resume los principales resultados esperados</a:t>
            </a:r>
          </a:p>
          <a:p>
            <a:r>
              <a:rPr lang="es-MX" sz="1800" dirty="0">
                <a:solidFill>
                  <a:schemeClr val="tx1">
                    <a:lumMod val="50000"/>
                    <a:lumOff val="50000"/>
                  </a:schemeClr>
                </a:solidFill>
                <a:latin typeface="Gill Sans MT" panose="020B0604020202020204" charset="0"/>
              </a:rPr>
              <a:t>Facilita el monitoreo y la evaluación de resultados e impactos</a:t>
            </a:r>
          </a:p>
          <a:p>
            <a:r>
              <a:rPr lang="es-MX" sz="1800" dirty="0">
                <a:solidFill>
                  <a:schemeClr val="tx1">
                    <a:lumMod val="50000"/>
                    <a:lumOff val="50000"/>
                  </a:schemeClr>
                </a:solidFill>
                <a:latin typeface="Gill Sans MT" panose="020B0604020202020204" charset="0"/>
              </a:rPr>
              <a:t>Proporciona una estructura para expresar, en un solo cuadro, la información más importante sobre un programa</a:t>
            </a:r>
          </a:p>
        </p:txBody>
      </p:sp>
    </p:spTree>
    <p:extLst>
      <p:ext uri="{BB962C8B-B14F-4D97-AF65-F5344CB8AC3E}">
        <p14:creationId xmlns:p14="http://schemas.microsoft.com/office/powerpoint/2010/main" val="2699884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A0D32510-DD78-4A0B-8349-AE130888341D}"/>
              </a:ext>
            </a:extLst>
          </p:cNvPr>
          <p:cNvSpPr>
            <a:spLocks noGrp="1"/>
          </p:cNvSpPr>
          <p:nvPr>
            <p:ph type="title"/>
          </p:nvPr>
        </p:nvSpPr>
        <p:spPr>
          <a:xfrm>
            <a:off x="668214" y="238125"/>
            <a:ext cx="11523785" cy="1266825"/>
          </a:xfrm>
        </p:spPr>
        <p:txBody>
          <a:bodyPr>
            <a:normAutofit/>
          </a:bodyPr>
          <a:lstStyle/>
          <a:p>
            <a:r>
              <a:rPr lang="en-US" sz="3900" b="1" dirty="0">
                <a:solidFill>
                  <a:srgbClr val="990033"/>
                </a:solidFill>
                <a:latin typeface="Gill Sans MT" panose="020B0604020202020204" charset="0"/>
              </a:rPr>
              <a:t>MATRIZ DE INDICADORES | COMPONENTES </a:t>
            </a:r>
          </a:p>
        </p:txBody>
      </p:sp>
      <p:sp>
        <p:nvSpPr>
          <p:cNvPr id="3" name="Content Placeholder 2"/>
          <p:cNvSpPr>
            <a:spLocks noGrp="1"/>
          </p:cNvSpPr>
          <p:nvPr>
            <p:ph idx="1"/>
          </p:nvPr>
        </p:nvSpPr>
        <p:spPr>
          <a:xfrm>
            <a:off x="162833" y="1504950"/>
            <a:ext cx="11458223" cy="4876800"/>
          </a:xfrm>
        </p:spPr>
        <p:txBody>
          <a:bodyPr vert="horz" lIns="91440" tIns="45720" rIns="91440" bIns="45720" rtlCol="0">
            <a:noAutofit/>
          </a:bodyPr>
          <a:lstStyle/>
          <a:p>
            <a:pPr marL="342900" indent="-342900">
              <a:buFont typeface="+mj-lt"/>
              <a:buAutoNum type="arabicPeriod"/>
            </a:pPr>
            <a:r>
              <a:rPr lang="es-MX" sz="1800" b="1" dirty="0">
                <a:solidFill>
                  <a:schemeClr val="tx1">
                    <a:lumMod val="50000"/>
                    <a:lumOff val="50000"/>
                  </a:schemeClr>
                </a:solidFill>
                <a:latin typeface="Gill Sans MT" panose="020B0604020202020204" charset="0"/>
              </a:rPr>
              <a:t>Descripción del Nivel que queremos medir de la Teoría de Cambio </a:t>
            </a:r>
            <a:r>
              <a:rPr lang="es-MX" sz="1800" dirty="0">
                <a:solidFill>
                  <a:schemeClr val="tx1">
                    <a:lumMod val="50000"/>
                    <a:lumOff val="50000"/>
                  </a:schemeClr>
                </a:solidFill>
                <a:latin typeface="Gill Sans MT" panose="020B0604020202020204" charset="0"/>
              </a:rPr>
              <a:t>(Columnas A-C): resumen narrativo se determina la relación lógica entre los distintos ámbitos de control del programa: </a:t>
            </a:r>
          </a:p>
          <a:p>
            <a:pPr lvl="1"/>
            <a:r>
              <a:rPr lang="es-MX" sz="1800" dirty="0">
                <a:solidFill>
                  <a:schemeClr val="tx1">
                    <a:lumMod val="50000"/>
                    <a:lumOff val="50000"/>
                  </a:schemeClr>
                </a:solidFill>
                <a:latin typeface="Gill Sans MT" panose="020B0604020202020204" charset="0"/>
              </a:rPr>
              <a:t>Objetivo de Desarrollo de USAID (DO), </a:t>
            </a:r>
          </a:p>
          <a:p>
            <a:pPr lvl="1"/>
            <a:r>
              <a:rPr lang="es-MX" sz="1800" dirty="0">
                <a:solidFill>
                  <a:schemeClr val="tx1">
                    <a:lumMod val="50000"/>
                    <a:lumOff val="50000"/>
                  </a:schemeClr>
                </a:solidFill>
                <a:latin typeface="Gill Sans MT" panose="020B0604020202020204" charset="0"/>
              </a:rPr>
              <a:t>Propósito General del Programa (PROP: Resultados de Largo Plazo), </a:t>
            </a:r>
          </a:p>
          <a:p>
            <a:pPr lvl="1"/>
            <a:r>
              <a:rPr lang="es-MX" sz="1800" dirty="0">
                <a:solidFill>
                  <a:schemeClr val="tx1">
                    <a:lumMod val="50000"/>
                    <a:lumOff val="50000"/>
                  </a:schemeClr>
                </a:solidFill>
                <a:latin typeface="Gill Sans MT" panose="020B0604020202020204" charset="0"/>
              </a:rPr>
              <a:t>Objetivos particulares (OBJ: Resultados de Corto Plazo) </a:t>
            </a:r>
          </a:p>
          <a:p>
            <a:pPr lvl="1"/>
            <a:r>
              <a:rPr lang="es-MX" sz="1800" dirty="0">
                <a:solidFill>
                  <a:schemeClr val="tx1">
                    <a:lumMod val="50000"/>
                    <a:lumOff val="50000"/>
                  </a:schemeClr>
                </a:solidFill>
                <a:latin typeface="Gill Sans MT" panose="020B0604020202020204" charset="0"/>
              </a:rPr>
              <a:t>Productos y Servicios que nuestro programa produce para la población objetivo (PROD </a:t>
            </a:r>
          </a:p>
          <a:p>
            <a:pPr marL="342900" indent="-342900">
              <a:buFont typeface="+mj-lt"/>
              <a:buAutoNum type="arabicPeriod"/>
            </a:pPr>
            <a:r>
              <a:rPr lang="es-MX" sz="1800" b="1" dirty="0">
                <a:solidFill>
                  <a:schemeClr val="tx1">
                    <a:lumMod val="50000"/>
                    <a:lumOff val="50000"/>
                  </a:schemeClr>
                </a:solidFill>
                <a:latin typeface="Gill Sans MT" panose="020B0604020202020204" charset="0"/>
              </a:rPr>
              <a:t>Descripción y código de identificador del indicador</a:t>
            </a:r>
            <a:r>
              <a:rPr lang="es-MX" sz="1800" dirty="0">
                <a:solidFill>
                  <a:schemeClr val="tx1">
                    <a:lumMod val="50000"/>
                    <a:lumOff val="50000"/>
                  </a:schemeClr>
                </a:solidFill>
                <a:latin typeface="Gill Sans MT" panose="020B0604020202020204" charset="0"/>
              </a:rPr>
              <a:t> (columna D): resumen narrativo de que estamos midiendo y la población en la cual se mide el indicador, y la periodicidad con que se mide.</a:t>
            </a:r>
          </a:p>
          <a:p>
            <a:pPr lvl="1"/>
            <a:r>
              <a:rPr lang="es-MX" sz="1800" dirty="0">
                <a:solidFill>
                  <a:schemeClr val="tx1">
                    <a:lumMod val="50000"/>
                    <a:lumOff val="50000"/>
                  </a:schemeClr>
                </a:solidFill>
                <a:latin typeface="Gill Sans MT" panose="020B0604020202020204" charset="0"/>
              </a:rPr>
              <a:t>Un mismo nivel puede ser medido por varios indicadores. Es muy importante que codifiquemos los indicadores para representar a que nivel pertenecen. </a:t>
            </a:r>
          </a:p>
          <a:p>
            <a:pPr lvl="1"/>
            <a:r>
              <a:rPr lang="es-MX" sz="1800" dirty="0">
                <a:solidFill>
                  <a:schemeClr val="tx1">
                    <a:lumMod val="50000"/>
                    <a:lumOff val="50000"/>
                  </a:schemeClr>
                </a:solidFill>
                <a:latin typeface="Gill Sans MT" panose="020B0604020202020204" charset="0"/>
              </a:rPr>
              <a:t>Por ejemplo: el Indicador </a:t>
            </a:r>
          </a:p>
          <a:p>
            <a:pPr lvl="2"/>
            <a:r>
              <a:rPr lang="es-MX" sz="1800" b="1" dirty="0">
                <a:solidFill>
                  <a:schemeClr val="tx1">
                    <a:lumMod val="50000"/>
                    <a:lumOff val="50000"/>
                  </a:schemeClr>
                </a:solidFill>
                <a:latin typeface="Gill Sans MT" panose="020B0604020202020204" charset="0"/>
              </a:rPr>
              <a:t>El indicador PROD 1.1.1 </a:t>
            </a:r>
            <a:r>
              <a:rPr lang="es-MX" sz="1800" dirty="0">
                <a:solidFill>
                  <a:schemeClr val="tx1">
                    <a:lumMod val="50000"/>
                    <a:lumOff val="50000"/>
                  </a:schemeClr>
                </a:solidFill>
                <a:latin typeface="Gill Sans MT" panose="020B0604020202020204" charset="0"/>
              </a:rPr>
              <a:t>Número de participantes capacitados en mediación que reciben Diploma, indica que mide el avance del </a:t>
            </a:r>
            <a:r>
              <a:rPr lang="es-MX" sz="1800" b="1" dirty="0">
                <a:solidFill>
                  <a:schemeClr val="tx1">
                    <a:lumMod val="50000"/>
                    <a:lumOff val="50000"/>
                  </a:schemeClr>
                </a:solidFill>
                <a:latin typeface="Gill Sans MT" panose="020B0604020202020204" charset="0"/>
              </a:rPr>
              <a:t>Producto PROD 1.1 </a:t>
            </a:r>
            <a:r>
              <a:rPr lang="es-MX" sz="1800" dirty="0">
                <a:solidFill>
                  <a:schemeClr val="tx1">
                    <a:lumMod val="50000"/>
                    <a:lumOff val="50000"/>
                  </a:schemeClr>
                </a:solidFill>
                <a:latin typeface="Gill Sans MT" panose="020B0604020202020204" charset="0"/>
              </a:rPr>
              <a:t>Mediadores familiares y comunitarios pares graduados, del Objetivo </a:t>
            </a:r>
            <a:r>
              <a:rPr lang="es-MX" sz="1800" b="1" dirty="0">
                <a:solidFill>
                  <a:schemeClr val="tx1">
                    <a:lumMod val="50000"/>
                    <a:lumOff val="50000"/>
                  </a:schemeClr>
                </a:solidFill>
                <a:latin typeface="Gill Sans MT" panose="020B0604020202020204" charset="0"/>
              </a:rPr>
              <a:t>OBJ 1 </a:t>
            </a:r>
            <a:r>
              <a:rPr lang="es-MX" sz="1800" dirty="0">
                <a:solidFill>
                  <a:schemeClr val="tx1">
                    <a:lumMod val="50000"/>
                    <a:lumOff val="50000"/>
                  </a:schemeClr>
                </a:solidFill>
                <a:latin typeface="Gill Sans MT" panose="020B0604020202020204" charset="0"/>
              </a:rPr>
              <a:t>Formar mediadores pares (Jóvenes, familiares y comunitarios) para incrementar la participación ciudadana en la gestión de conflictos, en los municipios del Estado de Sonora</a:t>
            </a:r>
          </a:p>
          <a:p>
            <a:pPr lvl="2"/>
            <a:r>
              <a:rPr lang="es-MX" sz="1800" dirty="0">
                <a:solidFill>
                  <a:schemeClr val="tx1">
                    <a:lumMod val="50000"/>
                    <a:lumOff val="50000"/>
                  </a:schemeClr>
                </a:solidFill>
                <a:latin typeface="Gill Sans MT" panose="020B0604020202020204" charset="0"/>
              </a:rPr>
              <a:t>SOLO CON SABER EL CÓDIGO PODEMOS RECONOCER EL NIVEL</a:t>
            </a:r>
          </a:p>
        </p:txBody>
      </p:sp>
    </p:spTree>
    <p:extLst>
      <p:ext uri="{BB962C8B-B14F-4D97-AF65-F5344CB8AC3E}">
        <p14:creationId xmlns:p14="http://schemas.microsoft.com/office/powerpoint/2010/main" val="2311030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833" y="1504950"/>
            <a:ext cx="11458223" cy="4876800"/>
          </a:xfrm>
        </p:spPr>
        <p:txBody>
          <a:bodyPr vert="horz" lIns="91440" tIns="45720" rIns="91440" bIns="45720" rtlCol="0">
            <a:noAutofit/>
          </a:bodyPr>
          <a:lstStyle/>
          <a:p>
            <a:pPr marL="342900" indent="-342900">
              <a:buFont typeface="+mj-lt"/>
              <a:buAutoNum type="arabicPeriod" startAt="3"/>
            </a:pPr>
            <a:r>
              <a:rPr lang="es-MX" sz="1800" b="1" dirty="0">
                <a:solidFill>
                  <a:schemeClr val="tx1">
                    <a:lumMod val="50000"/>
                    <a:lumOff val="50000"/>
                  </a:schemeClr>
                </a:solidFill>
                <a:latin typeface="Gill Sans MT" panose="020B0604020202020204" charset="0"/>
              </a:rPr>
              <a:t>Valor de línea base del indicador </a:t>
            </a:r>
            <a:r>
              <a:rPr lang="es-MX" sz="1800" dirty="0">
                <a:solidFill>
                  <a:schemeClr val="tx1">
                    <a:lumMod val="50000"/>
                    <a:lumOff val="50000"/>
                  </a:schemeClr>
                </a:solidFill>
                <a:latin typeface="Gill Sans MT" panose="020B0604020202020204" charset="0"/>
              </a:rPr>
              <a:t>(Columnas F-G)</a:t>
            </a:r>
            <a:r>
              <a:rPr lang="es-MX" sz="1800" b="1" dirty="0">
                <a:solidFill>
                  <a:schemeClr val="tx1">
                    <a:lumMod val="50000"/>
                    <a:lumOff val="50000"/>
                  </a:schemeClr>
                </a:solidFill>
                <a:latin typeface="Gill Sans MT" panose="020B0604020202020204" charset="0"/>
              </a:rPr>
              <a:t>: </a:t>
            </a:r>
          </a:p>
          <a:p>
            <a:pPr lvl="1"/>
            <a:r>
              <a:rPr lang="es-MX" sz="1800" b="1" dirty="0">
                <a:solidFill>
                  <a:schemeClr val="tx1">
                    <a:lumMod val="50000"/>
                    <a:lumOff val="50000"/>
                  </a:schemeClr>
                </a:solidFill>
                <a:latin typeface="Gill Sans MT" panose="020B0604020202020204" charset="0"/>
              </a:rPr>
              <a:t>Indicadores de Propósito / Objetivo (Resultado): </a:t>
            </a:r>
            <a:r>
              <a:rPr lang="es-MX" sz="1800" dirty="0">
                <a:solidFill>
                  <a:schemeClr val="tx1">
                    <a:lumMod val="50000"/>
                    <a:lumOff val="50000"/>
                  </a:schemeClr>
                </a:solidFill>
                <a:latin typeface="Gill Sans MT" panose="020B0604020202020204" charset="0"/>
              </a:rPr>
              <a:t>en el caso que hayamos realizamos un diagnóstico para medir un indicador de Objetivo o Propósito, debemos colocar la fecha del diagnóstico y el valor del indicador en la COLUMNA G. eso nos va a permitir dar seguimiento al cambio en nuestra población objetivo y directa en la COLUMNA T (Acumulado 2019-2020 (Columna S) dividido por el valor de la Columna G) </a:t>
            </a:r>
          </a:p>
          <a:p>
            <a:pPr lvl="1"/>
            <a:r>
              <a:rPr lang="es-MX" sz="1800" b="1" dirty="0">
                <a:solidFill>
                  <a:schemeClr val="tx1">
                    <a:lumMod val="50000"/>
                    <a:lumOff val="50000"/>
                  </a:schemeClr>
                </a:solidFill>
                <a:latin typeface="Gill Sans MT" panose="020B0604020202020204" charset="0"/>
              </a:rPr>
              <a:t>Indicadores de PRODUCTO/SERVICIO</a:t>
            </a:r>
            <a:r>
              <a:rPr lang="es-MX" sz="1800" dirty="0">
                <a:solidFill>
                  <a:schemeClr val="tx1">
                    <a:lumMod val="50000"/>
                    <a:lumOff val="50000"/>
                  </a:schemeClr>
                </a:solidFill>
                <a:latin typeface="Gill Sans MT" panose="020B0604020202020204" charset="0"/>
              </a:rPr>
              <a:t>, se asume que el valor es 0, ya que se generan a partir del financiamiento que recibe el programa. La columna T aparece en Negro porque no se puede dividir por cero </a:t>
            </a:r>
          </a:p>
          <a:p>
            <a:pPr marL="342900" indent="-342900">
              <a:buFont typeface="+mj-lt"/>
              <a:buAutoNum type="arabicPeriod" startAt="3"/>
            </a:pPr>
            <a:r>
              <a:rPr lang="es-MX" sz="1800" b="1" dirty="0">
                <a:solidFill>
                  <a:schemeClr val="tx1">
                    <a:lumMod val="50000"/>
                    <a:lumOff val="50000"/>
                  </a:schemeClr>
                </a:solidFill>
                <a:latin typeface="Gill Sans MT" panose="020B0604020202020204" charset="0"/>
              </a:rPr>
              <a:t>Unidad (Columna H): </a:t>
            </a:r>
          </a:p>
          <a:p>
            <a:pPr lvl="1"/>
            <a:r>
              <a:rPr lang="es-MX" sz="1800" dirty="0">
                <a:solidFill>
                  <a:schemeClr val="tx1">
                    <a:lumMod val="50000"/>
                    <a:lumOff val="50000"/>
                  </a:schemeClr>
                </a:solidFill>
                <a:latin typeface="Gill Sans MT" panose="020B0604020202020204" charset="0"/>
              </a:rPr>
              <a:t>Es muy importante especificar la unidad en que se mide el indicador (# Jóvenes vs. % Jóvenes) nos permite prevenir errores de captura. Si queremos reportar son las dos unidades, entonces debemos tener dos unidades diferentes. </a:t>
            </a:r>
          </a:p>
          <a:p>
            <a:pPr lvl="1"/>
            <a:r>
              <a:rPr lang="es-MX" sz="1800" dirty="0">
                <a:solidFill>
                  <a:schemeClr val="tx1">
                    <a:lumMod val="50000"/>
                    <a:lumOff val="50000"/>
                  </a:schemeClr>
                </a:solidFill>
                <a:latin typeface="Gill Sans MT" panose="020B0604020202020204" charset="0"/>
              </a:rPr>
              <a:t>Todo indicador se puede desagregar en varios niveles, como consideremos necesarios (% Jóvenes, % Mujeres, % Hombres)</a:t>
            </a:r>
          </a:p>
          <a:p>
            <a:pPr marL="342900" indent="-342900">
              <a:buFont typeface="+mj-lt"/>
              <a:buAutoNum type="arabicPeriod" startAt="5"/>
            </a:pPr>
            <a:r>
              <a:rPr lang="es-MX" sz="1800" b="1" dirty="0">
                <a:solidFill>
                  <a:schemeClr val="tx1">
                    <a:lumMod val="50000"/>
                    <a:lumOff val="50000"/>
                  </a:schemeClr>
                </a:solidFill>
                <a:latin typeface="Gill Sans MT" panose="020B0604020202020204" charset="0"/>
              </a:rPr>
              <a:t>Columnas de seguimiento al progreso vs. la planeación</a:t>
            </a:r>
            <a:r>
              <a:rPr lang="es-MX" sz="1800" dirty="0">
                <a:solidFill>
                  <a:schemeClr val="tx1">
                    <a:lumMod val="50000"/>
                    <a:lumOff val="50000"/>
                  </a:schemeClr>
                </a:solidFill>
                <a:latin typeface="Gill Sans MT" panose="020B0604020202020204" charset="0"/>
              </a:rPr>
              <a:t>(Columnas I-Q)</a:t>
            </a:r>
            <a:r>
              <a:rPr lang="es-MX" sz="1800" b="1" dirty="0">
                <a:solidFill>
                  <a:schemeClr val="tx1">
                    <a:lumMod val="50000"/>
                    <a:lumOff val="50000"/>
                  </a:schemeClr>
                </a:solidFill>
                <a:latin typeface="Gill Sans MT" panose="020B0604020202020204" charset="0"/>
              </a:rPr>
              <a:t>: </a:t>
            </a:r>
          </a:p>
          <a:p>
            <a:pPr lvl="1"/>
            <a:r>
              <a:rPr lang="es-MX" sz="1800" b="1" dirty="0">
                <a:solidFill>
                  <a:schemeClr val="tx1">
                    <a:lumMod val="50000"/>
                    <a:lumOff val="50000"/>
                  </a:schemeClr>
                </a:solidFill>
                <a:latin typeface="Gill Sans MT" panose="020B0604020202020204" charset="0"/>
              </a:rPr>
              <a:t>Plan (desagregado por trimestre/año): </a:t>
            </a:r>
            <a:r>
              <a:rPr lang="es-MX" sz="1800" dirty="0">
                <a:solidFill>
                  <a:schemeClr val="tx1">
                    <a:lumMod val="50000"/>
                    <a:lumOff val="50000"/>
                  </a:schemeClr>
                </a:solidFill>
                <a:latin typeface="Gill Sans MT" panose="020B0604020202020204" charset="0"/>
              </a:rPr>
              <a:t>son los objetivos que nos establecimos como equipo para cumplir en cada trimestre:</a:t>
            </a:r>
          </a:p>
          <a:p>
            <a:pPr lvl="1"/>
            <a:r>
              <a:rPr lang="es-MX" sz="1800" b="1" dirty="0">
                <a:solidFill>
                  <a:schemeClr val="tx1">
                    <a:lumMod val="50000"/>
                    <a:lumOff val="50000"/>
                  </a:schemeClr>
                </a:solidFill>
                <a:latin typeface="Gill Sans MT" panose="020B0604020202020204" charset="0"/>
              </a:rPr>
              <a:t>Log (desagregado por trimestre/año): </a:t>
            </a:r>
            <a:r>
              <a:rPr lang="es-MX" sz="1800" dirty="0">
                <a:solidFill>
                  <a:schemeClr val="tx1">
                    <a:lumMod val="50000"/>
                    <a:lumOff val="50000"/>
                  </a:schemeClr>
                </a:solidFill>
                <a:latin typeface="Gill Sans MT" panose="020B0604020202020204" charset="0"/>
              </a:rPr>
              <a:t>es el valor del indicador que se reporta en cada trimestre/año. </a:t>
            </a:r>
          </a:p>
          <a:p>
            <a:pPr marL="457200" lvl="1" indent="0">
              <a:buNone/>
            </a:pPr>
            <a:endParaRPr lang="es-MX" sz="1800" dirty="0">
              <a:solidFill>
                <a:schemeClr val="tx1">
                  <a:lumMod val="50000"/>
                  <a:lumOff val="50000"/>
                </a:schemeClr>
              </a:solidFill>
              <a:latin typeface="Gill Sans MT" panose="020B0604020202020204" charset="0"/>
            </a:endParaRPr>
          </a:p>
        </p:txBody>
      </p:sp>
      <p:sp>
        <p:nvSpPr>
          <p:cNvPr id="6" name="Title 7">
            <a:extLst>
              <a:ext uri="{FF2B5EF4-FFF2-40B4-BE49-F238E27FC236}">
                <a16:creationId xmlns:a16="http://schemas.microsoft.com/office/drawing/2014/main" id="{87BFF626-1322-4907-ACE6-43F0F64E750F}"/>
              </a:ext>
            </a:extLst>
          </p:cNvPr>
          <p:cNvSpPr>
            <a:spLocks noGrp="1"/>
          </p:cNvSpPr>
          <p:nvPr>
            <p:ph type="title"/>
          </p:nvPr>
        </p:nvSpPr>
        <p:spPr>
          <a:xfrm>
            <a:off x="668214" y="238125"/>
            <a:ext cx="11523785" cy="1266825"/>
          </a:xfrm>
        </p:spPr>
        <p:txBody>
          <a:bodyPr>
            <a:normAutofit/>
          </a:bodyPr>
          <a:lstStyle/>
          <a:p>
            <a:r>
              <a:rPr lang="en-US" sz="3900" b="1" dirty="0">
                <a:solidFill>
                  <a:srgbClr val="990033"/>
                </a:solidFill>
                <a:latin typeface="Gill Sans MT" panose="020B0604020202020204" charset="0"/>
              </a:rPr>
              <a:t>MATRIZ DE INDICADORES | COMPONENTES </a:t>
            </a:r>
          </a:p>
        </p:txBody>
      </p:sp>
    </p:spTree>
    <p:extLst>
      <p:ext uri="{BB962C8B-B14F-4D97-AF65-F5344CB8AC3E}">
        <p14:creationId xmlns:p14="http://schemas.microsoft.com/office/powerpoint/2010/main" val="4271050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408" y="1504950"/>
            <a:ext cx="11458223" cy="4876800"/>
          </a:xfrm>
        </p:spPr>
        <p:txBody>
          <a:bodyPr vert="horz" lIns="91440" tIns="45720" rIns="91440" bIns="45720" rtlCol="0">
            <a:noAutofit/>
          </a:bodyPr>
          <a:lstStyle/>
          <a:p>
            <a:pPr marL="342900" indent="-342900">
              <a:buFont typeface="+mj-lt"/>
              <a:buAutoNum type="arabicPeriod" startAt="6"/>
            </a:pPr>
            <a:r>
              <a:rPr lang="es-MX" sz="1800" b="1" dirty="0">
                <a:solidFill>
                  <a:schemeClr val="tx1">
                    <a:lumMod val="50000"/>
                    <a:lumOff val="50000"/>
                  </a:schemeClr>
                </a:solidFill>
                <a:latin typeface="Gill Sans MT" panose="020B0604020202020204" charset="0"/>
              </a:rPr>
              <a:t>Columnas de análisis de Resultados (Columnas R a T): </a:t>
            </a:r>
          </a:p>
          <a:p>
            <a:pPr lvl="1"/>
            <a:r>
              <a:rPr lang="es-MX" sz="1800" b="1" dirty="0">
                <a:solidFill>
                  <a:schemeClr val="tx1">
                    <a:lumMod val="50000"/>
                    <a:lumOff val="50000"/>
                  </a:schemeClr>
                </a:solidFill>
                <a:latin typeface="Gill Sans MT" panose="020B0604020202020204" charset="0"/>
              </a:rPr>
              <a:t>Acumulado 2020</a:t>
            </a:r>
            <a:r>
              <a:rPr lang="es-MX" sz="1800" dirty="0">
                <a:solidFill>
                  <a:schemeClr val="tx1">
                    <a:lumMod val="50000"/>
                    <a:lumOff val="50000"/>
                  </a:schemeClr>
                </a:solidFill>
                <a:latin typeface="Gill Sans MT" panose="020B0604020202020204" charset="0"/>
              </a:rPr>
              <a:t> (Columna R): es el cálculo que nos permite ver como vamos en el año 2 del proyecto. </a:t>
            </a:r>
          </a:p>
          <a:p>
            <a:pPr lvl="2"/>
            <a:r>
              <a:rPr lang="es-MX" sz="1800" dirty="0">
                <a:solidFill>
                  <a:schemeClr val="tx1">
                    <a:lumMod val="50000"/>
                    <a:lumOff val="50000"/>
                  </a:schemeClr>
                </a:solidFill>
                <a:latin typeface="Gill Sans MT" panose="020B0604020202020204" charset="0"/>
              </a:rPr>
              <a:t>Para indicadores cuya UNIDAD sea un número (#): se reporta la sumatoria de los 4 trimestres del año.</a:t>
            </a:r>
          </a:p>
          <a:p>
            <a:pPr lvl="2"/>
            <a:r>
              <a:rPr lang="es-MX" sz="1800" dirty="0">
                <a:solidFill>
                  <a:schemeClr val="tx1">
                    <a:lumMod val="50000"/>
                    <a:lumOff val="50000"/>
                  </a:schemeClr>
                </a:solidFill>
                <a:latin typeface="Gill Sans MT" panose="020B0604020202020204" charset="0"/>
              </a:rPr>
              <a:t>Para indicadores cuya UNIDAD sea un porcentaje (%): </a:t>
            </a:r>
          </a:p>
          <a:p>
            <a:pPr lvl="3"/>
            <a:r>
              <a:rPr lang="es-MX" dirty="0">
                <a:solidFill>
                  <a:schemeClr val="tx1">
                    <a:lumMod val="50000"/>
                    <a:lumOff val="50000"/>
                  </a:schemeClr>
                </a:solidFill>
                <a:latin typeface="Gill Sans MT" panose="020B0604020202020204" charset="0"/>
              </a:rPr>
              <a:t>La fórmula que utilicemos depende de lo que queremos medir (DESCRIPCIÖN del indicador) y como lo vayamos a interpretar: 1) podemos reportar el último valor del indicador del trimestre actual (AVANCE), o 2) Podemos reportar el promedio de todos los trimestres del indicador (PROMEDIO ACUMULADO).) </a:t>
            </a:r>
          </a:p>
          <a:p>
            <a:pPr lvl="3"/>
            <a:r>
              <a:rPr lang="es-MX" dirty="0">
                <a:solidFill>
                  <a:schemeClr val="tx1">
                    <a:lumMod val="50000"/>
                    <a:lumOff val="50000"/>
                  </a:schemeClr>
                </a:solidFill>
                <a:latin typeface="Gill Sans MT" panose="020B0604020202020204" charset="0"/>
              </a:rPr>
              <a:t>Siempre consultar con el consultor de M&amp;E si hay dudas.</a:t>
            </a:r>
          </a:p>
          <a:p>
            <a:pPr lvl="1"/>
            <a:r>
              <a:rPr lang="es-MX" sz="1800" b="1" dirty="0">
                <a:solidFill>
                  <a:schemeClr val="tx1">
                    <a:lumMod val="50000"/>
                    <a:lumOff val="50000"/>
                  </a:schemeClr>
                </a:solidFill>
                <a:latin typeface="Gill Sans MT" panose="020B0604020202020204" charset="0"/>
              </a:rPr>
              <a:t>Acumulado 2019-2020 </a:t>
            </a:r>
            <a:r>
              <a:rPr lang="es-MX" sz="1800" dirty="0">
                <a:solidFill>
                  <a:schemeClr val="tx1">
                    <a:lumMod val="50000"/>
                    <a:lumOff val="50000"/>
                  </a:schemeClr>
                </a:solidFill>
                <a:latin typeface="Gill Sans MT" panose="020B0604020202020204" charset="0"/>
              </a:rPr>
              <a:t>(Columna S): es el cálculo que nos permite ver el reflejo de nuestro trabajo durante todo el proyecto: </a:t>
            </a:r>
          </a:p>
          <a:p>
            <a:pPr lvl="2"/>
            <a:r>
              <a:rPr lang="es-MX" sz="1800" dirty="0">
                <a:solidFill>
                  <a:schemeClr val="tx1">
                    <a:lumMod val="50000"/>
                    <a:lumOff val="50000"/>
                  </a:schemeClr>
                </a:solidFill>
                <a:latin typeface="Gill Sans MT" panose="020B0604020202020204" charset="0"/>
              </a:rPr>
              <a:t>Para indicadores cuya UNIDAD sea un número (#): es la sumatoria de los dos años de trabajo</a:t>
            </a:r>
          </a:p>
          <a:p>
            <a:pPr lvl="2"/>
            <a:r>
              <a:rPr lang="es-MX" sz="1800" dirty="0">
                <a:solidFill>
                  <a:schemeClr val="tx1">
                    <a:lumMod val="50000"/>
                    <a:lumOff val="50000"/>
                  </a:schemeClr>
                </a:solidFill>
                <a:latin typeface="Gill Sans MT" panose="020B0604020202020204" charset="0"/>
              </a:rPr>
              <a:t>Para indicadores cuya UNIDAD sea un porcentaje (%):  debe seguir la misma lógica del cálculo Acumulado 2020.  para que sean comparables los resultados</a:t>
            </a:r>
          </a:p>
          <a:p>
            <a:pPr lvl="1"/>
            <a:r>
              <a:rPr lang="es-MX" sz="1800" b="1" dirty="0">
                <a:solidFill>
                  <a:schemeClr val="tx1">
                    <a:lumMod val="50000"/>
                    <a:lumOff val="50000"/>
                  </a:schemeClr>
                </a:solidFill>
                <a:latin typeface="Gill Sans MT" panose="020B0604020202020204" charset="0"/>
              </a:rPr>
              <a:t>Acumulado 2019-2020 vs. Línea Base </a:t>
            </a:r>
            <a:r>
              <a:rPr lang="es-MX" sz="1800" dirty="0">
                <a:solidFill>
                  <a:schemeClr val="tx1">
                    <a:lumMod val="50000"/>
                    <a:lumOff val="50000"/>
                  </a:schemeClr>
                </a:solidFill>
                <a:latin typeface="Gill Sans MT" panose="020B0604020202020204" charset="0"/>
              </a:rPr>
              <a:t>(Columna T)</a:t>
            </a:r>
            <a:r>
              <a:rPr lang="es-MX" sz="1800" b="1" dirty="0">
                <a:solidFill>
                  <a:schemeClr val="tx1">
                    <a:lumMod val="50000"/>
                    <a:lumOff val="50000"/>
                  </a:schemeClr>
                </a:solidFill>
                <a:latin typeface="Gill Sans MT" panose="020B0604020202020204" charset="0"/>
              </a:rPr>
              <a:t>: es el cambio % del indicador</a:t>
            </a:r>
          </a:p>
          <a:p>
            <a:pPr lvl="2"/>
            <a:r>
              <a:rPr lang="es-MX" sz="1800" dirty="0">
                <a:solidFill>
                  <a:schemeClr val="tx1">
                    <a:lumMod val="50000"/>
                    <a:lumOff val="50000"/>
                  </a:schemeClr>
                </a:solidFill>
                <a:latin typeface="Gill Sans MT" panose="020B0604020202020204" charset="0"/>
              </a:rPr>
              <a:t>Indicadores de Resultados: se calcula como el valor acumulado divido por el valor de la línea base. Columna S / Columna I:</a:t>
            </a:r>
          </a:p>
          <a:p>
            <a:pPr lvl="2"/>
            <a:r>
              <a:rPr lang="es-MX" sz="1800" dirty="0">
                <a:solidFill>
                  <a:schemeClr val="tx1">
                    <a:lumMod val="50000"/>
                    <a:lumOff val="50000"/>
                  </a:schemeClr>
                </a:solidFill>
                <a:latin typeface="Gill Sans MT" panose="020B0604020202020204" charset="0"/>
              </a:rPr>
              <a:t>Indicadores de Productos y Servicios: se deja en negro, ya que el valor de la línea base se asumió en 0.</a:t>
            </a:r>
            <a:endParaRPr lang="es-MX" sz="1800" b="1" dirty="0">
              <a:solidFill>
                <a:schemeClr val="tx1">
                  <a:lumMod val="50000"/>
                  <a:lumOff val="50000"/>
                </a:schemeClr>
              </a:solidFill>
              <a:latin typeface="Gill Sans MT" panose="020B0604020202020204" charset="0"/>
            </a:endParaRPr>
          </a:p>
          <a:p>
            <a:pPr lvl="2"/>
            <a:endParaRPr lang="es-MX" sz="1800" dirty="0">
              <a:solidFill>
                <a:schemeClr val="tx1">
                  <a:lumMod val="50000"/>
                  <a:lumOff val="50000"/>
                </a:schemeClr>
              </a:solidFill>
              <a:latin typeface="Gill Sans MT" panose="020B0604020202020204" charset="0"/>
            </a:endParaRPr>
          </a:p>
          <a:p>
            <a:pPr lvl="1"/>
            <a:endParaRPr lang="es-MX" sz="1800" dirty="0">
              <a:solidFill>
                <a:schemeClr val="tx1">
                  <a:lumMod val="50000"/>
                  <a:lumOff val="50000"/>
                </a:schemeClr>
              </a:solidFill>
              <a:latin typeface="Gill Sans MT" panose="020B0604020202020204" charset="0"/>
            </a:endParaRPr>
          </a:p>
          <a:p>
            <a:pPr lvl="1"/>
            <a:endParaRPr lang="es-MX" sz="1800" dirty="0">
              <a:solidFill>
                <a:schemeClr val="tx1">
                  <a:lumMod val="50000"/>
                  <a:lumOff val="50000"/>
                </a:schemeClr>
              </a:solidFill>
              <a:latin typeface="Gill Sans MT" panose="020B0604020202020204" charset="0"/>
            </a:endParaRPr>
          </a:p>
          <a:p>
            <a:endParaRPr lang="es-MX" sz="1800" dirty="0">
              <a:solidFill>
                <a:schemeClr val="tx1">
                  <a:lumMod val="50000"/>
                  <a:lumOff val="50000"/>
                </a:schemeClr>
              </a:solidFill>
              <a:latin typeface="Gill Sans MT" panose="020B0604020202020204" charset="0"/>
            </a:endParaRPr>
          </a:p>
        </p:txBody>
      </p:sp>
      <p:sp>
        <p:nvSpPr>
          <p:cNvPr id="6" name="Title 7">
            <a:extLst>
              <a:ext uri="{FF2B5EF4-FFF2-40B4-BE49-F238E27FC236}">
                <a16:creationId xmlns:a16="http://schemas.microsoft.com/office/drawing/2014/main" id="{87BFF626-1322-4907-ACE6-43F0F64E750F}"/>
              </a:ext>
            </a:extLst>
          </p:cNvPr>
          <p:cNvSpPr>
            <a:spLocks noGrp="1"/>
          </p:cNvSpPr>
          <p:nvPr>
            <p:ph type="title"/>
          </p:nvPr>
        </p:nvSpPr>
        <p:spPr>
          <a:xfrm>
            <a:off x="668214" y="238125"/>
            <a:ext cx="11523785" cy="1266825"/>
          </a:xfrm>
        </p:spPr>
        <p:txBody>
          <a:bodyPr>
            <a:normAutofit/>
          </a:bodyPr>
          <a:lstStyle/>
          <a:p>
            <a:r>
              <a:rPr lang="en-US" sz="3900" b="1" dirty="0">
                <a:solidFill>
                  <a:srgbClr val="990033"/>
                </a:solidFill>
                <a:latin typeface="Gill Sans MT" panose="020B0604020202020204" charset="0"/>
              </a:rPr>
              <a:t>MATRIZ DE INDICADORES | SEGUIMIENTO </a:t>
            </a:r>
          </a:p>
        </p:txBody>
      </p:sp>
    </p:spTree>
    <p:extLst>
      <p:ext uri="{BB962C8B-B14F-4D97-AF65-F5344CB8AC3E}">
        <p14:creationId xmlns:p14="http://schemas.microsoft.com/office/powerpoint/2010/main" val="2363518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408" y="1504950"/>
            <a:ext cx="11458223" cy="4876800"/>
          </a:xfrm>
        </p:spPr>
        <p:txBody>
          <a:bodyPr vert="horz" lIns="91440" tIns="45720" rIns="91440" bIns="45720" rtlCol="0">
            <a:noAutofit/>
          </a:bodyPr>
          <a:lstStyle/>
          <a:p>
            <a:pPr marL="342900" indent="-342900">
              <a:buFont typeface="+mj-lt"/>
              <a:buAutoNum type="arabicPeriod" startAt="7"/>
            </a:pPr>
            <a:r>
              <a:rPr lang="es-MX" sz="1800" b="1" dirty="0">
                <a:solidFill>
                  <a:schemeClr val="tx1">
                    <a:lumMod val="50000"/>
                    <a:lumOff val="50000"/>
                  </a:schemeClr>
                </a:solidFill>
                <a:latin typeface="Gill Sans MT" panose="020B0604020202020204" charset="0"/>
              </a:rPr>
              <a:t>Columnas de análisis de Resultados (Columnas R a T): </a:t>
            </a:r>
          </a:p>
          <a:p>
            <a:pPr lvl="1"/>
            <a:r>
              <a:rPr lang="es-MX" sz="1800" b="1" dirty="0">
                <a:solidFill>
                  <a:schemeClr val="tx1">
                    <a:lumMod val="50000"/>
                    <a:lumOff val="50000"/>
                  </a:schemeClr>
                </a:solidFill>
                <a:latin typeface="Gill Sans MT" panose="020B0604020202020204" charset="0"/>
              </a:rPr>
              <a:t>Meta de Fin de Proyecto </a:t>
            </a:r>
            <a:r>
              <a:rPr lang="es-MX" sz="1800" dirty="0">
                <a:solidFill>
                  <a:schemeClr val="tx1">
                    <a:lumMod val="50000"/>
                    <a:lumOff val="50000"/>
                  </a:schemeClr>
                </a:solidFill>
                <a:latin typeface="Gill Sans MT" panose="020B0604020202020204" charset="0"/>
              </a:rPr>
              <a:t>(Columna U): es el valor del indicador que nos pusimos como objetivo cuando dimos de alta ese indicador. Hay que verificar que la unidad en que expresamos la META, sea la misma del indicador. No hay que mezclar % con #. TODO INDICADOR DEBE TENER UNA META, para que podamos seguir los avances de nuestros proyectos.</a:t>
            </a:r>
          </a:p>
          <a:p>
            <a:pPr lvl="1"/>
            <a:r>
              <a:rPr lang="es-MX" sz="1800" b="1" dirty="0">
                <a:solidFill>
                  <a:schemeClr val="tx1">
                    <a:lumMod val="50000"/>
                    <a:lumOff val="50000"/>
                  </a:schemeClr>
                </a:solidFill>
                <a:latin typeface="Gill Sans MT" panose="020B0604020202020204" charset="0"/>
              </a:rPr>
              <a:t>Progreso respecto de la meta </a:t>
            </a:r>
            <a:r>
              <a:rPr lang="es-MX" sz="1800" dirty="0">
                <a:solidFill>
                  <a:schemeClr val="tx1">
                    <a:lumMod val="50000"/>
                    <a:lumOff val="50000"/>
                  </a:schemeClr>
                </a:solidFill>
                <a:latin typeface="Gill Sans MT" panose="020B0604020202020204" charset="0"/>
              </a:rPr>
              <a:t>(Columna V): </a:t>
            </a:r>
          </a:p>
          <a:p>
            <a:pPr lvl="2"/>
            <a:r>
              <a:rPr lang="es-MX" sz="1800" dirty="0">
                <a:solidFill>
                  <a:schemeClr val="tx1">
                    <a:lumMod val="50000"/>
                    <a:lumOff val="50000"/>
                  </a:schemeClr>
                </a:solidFill>
                <a:latin typeface="Gill Sans MT" panose="020B0604020202020204" charset="0"/>
              </a:rPr>
              <a:t>Es el cálculo que nos permite ver el reflejo de nuestro trabajo durante todo el proyecto respecto de las metas que nos trazamos al comienzo y durante el desarrollo del proyecto.</a:t>
            </a:r>
          </a:p>
          <a:p>
            <a:pPr lvl="2"/>
            <a:r>
              <a:rPr lang="es-MX" sz="1800" dirty="0">
                <a:solidFill>
                  <a:schemeClr val="tx1">
                    <a:lumMod val="50000"/>
                    <a:lumOff val="50000"/>
                  </a:schemeClr>
                </a:solidFill>
                <a:latin typeface="Gill Sans MT" panose="020B0604020202020204" charset="0"/>
              </a:rPr>
              <a:t>Se calcula como el valor acumulado de 2019 y 2020 divido por el valor de la meta que nos propusimos . Columna S / Co6lumna U:</a:t>
            </a:r>
            <a:endParaRPr lang="es-MX" sz="1800" b="1" dirty="0">
              <a:solidFill>
                <a:schemeClr val="tx1">
                  <a:lumMod val="50000"/>
                  <a:lumOff val="50000"/>
                </a:schemeClr>
              </a:solidFill>
              <a:latin typeface="Gill Sans MT" panose="020B0604020202020204" charset="0"/>
            </a:endParaRPr>
          </a:p>
          <a:p>
            <a:pPr marL="342900" indent="-342900">
              <a:buFont typeface="+mj-lt"/>
              <a:buAutoNum type="arabicPeriod" startAt="7"/>
            </a:pPr>
            <a:r>
              <a:rPr lang="es-MX" sz="1800" b="1" dirty="0">
                <a:solidFill>
                  <a:schemeClr val="tx1">
                    <a:lumMod val="50000"/>
                    <a:lumOff val="50000"/>
                  </a:schemeClr>
                </a:solidFill>
                <a:latin typeface="Gill Sans MT" panose="020B0604020202020204" charset="0"/>
              </a:rPr>
              <a:t>Notas: </a:t>
            </a:r>
          </a:p>
          <a:p>
            <a:pPr lvl="1"/>
            <a:r>
              <a:rPr lang="es-MX" sz="1800" dirty="0">
                <a:solidFill>
                  <a:schemeClr val="tx1">
                    <a:lumMod val="50000"/>
                    <a:lumOff val="50000"/>
                  </a:schemeClr>
                </a:solidFill>
                <a:latin typeface="Gill Sans MT" panose="020B0604020202020204" charset="0"/>
              </a:rPr>
              <a:t>Es donde se colocan reflexiones sobre el Avance respecto del fin de la meta y la línea base. Columnas V y T.  </a:t>
            </a:r>
          </a:p>
          <a:p>
            <a:pPr lvl="1"/>
            <a:r>
              <a:rPr lang="es-MX" sz="1800" dirty="0">
                <a:solidFill>
                  <a:schemeClr val="tx1">
                    <a:lumMod val="50000"/>
                    <a:lumOff val="50000"/>
                  </a:schemeClr>
                </a:solidFill>
                <a:latin typeface="Gill Sans MT" panose="020B0604020202020204" charset="0"/>
              </a:rPr>
              <a:t>Es importante releer estas notas antes de escribir los reportes Trimestrales y Finales.</a:t>
            </a:r>
            <a:endParaRPr lang="es-MX" sz="1800" b="1" dirty="0">
              <a:solidFill>
                <a:schemeClr val="tx1">
                  <a:lumMod val="50000"/>
                  <a:lumOff val="50000"/>
                </a:schemeClr>
              </a:solidFill>
              <a:latin typeface="Gill Sans MT" panose="020B0604020202020204" charset="0"/>
            </a:endParaRPr>
          </a:p>
          <a:p>
            <a:pPr marL="342900" indent="-342900">
              <a:buFont typeface="+mj-lt"/>
              <a:buAutoNum type="arabicPeriod" startAt="7"/>
            </a:pPr>
            <a:r>
              <a:rPr lang="es-MX" sz="1800" b="1" dirty="0">
                <a:solidFill>
                  <a:schemeClr val="tx1">
                    <a:lumMod val="50000"/>
                    <a:lumOff val="50000"/>
                  </a:schemeClr>
                </a:solidFill>
                <a:latin typeface="Gill Sans MT" panose="020B0604020202020204" charset="0"/>
              </a:rPr>
              <a:t>Fuentes: </a:t>
            </a:r>
            <a:r>
              <a:rPr lang="es-MX" sz="1800" dirty="0">
                <a:solidFill>
                  <a:schemeClr val="tx1">
                    <a:lumMod val="50000"/>
                    <a:lumOff val="50000"/>
                  </a:schemeClr>
                </a:solidFill>
                <a:latin typeface="Gill Sans MT" panose="020B0604020202020204" charset="0"/>
              </a:rPr>
              <a:t>super importante como se mide el indicador.  Ejemplos: Diagnóstico de Línea Base, Entrevistas finales a estudiantes</a:t>
            </a:r>
          </a:p>
          <a:p>
            <a:pPr marL="0" indent="0">
              <a:buNone/>
            </a:pPr>
            <a:endParaRPr lang="es-MX" sz="1800" dirty="0">
              <a:solidFill>
                <a:schemeClr val="tx1">
                  <a:lumMod val="50000"/>
                  <a:lumOff val="50000"/>
                </a:schemeClr>
              </a:solidFill>
              <a:latin typeface="Gill Sans MT" panose="020B0604020202020204" charset="0"/>
            </a:endParaRPr>
          </a:p>
          <a:p>
            <a:pPr lvl="1"/>
            <a:endParaRPr lang="es-MX" sz="1800" dirty="0">
              <a:solidFill>
                <a:schemeClr val="tx1">
                  <a:lumMod val="50000"/>
                  <a:lumOff val="50000"/>
                </a:schemeClr>
              </a:solidFill>
              <a:latin typeface="Gill Sans MT" panose="020B0604020202020204" charset="0"/>
            </a:endParaRPr>
          </a:p>
          <a:p>
            <a:pPr lvl="1"/>
            <a:endParaRPr lang="es-MX" sz="1800" dirty="0">
              <a:solidFill>
                <a:schemeClr val="tx1">
                  <a:lumMod val="50000"/>
                  <a:lumOff val="50000"/>
                </a:schemeClr>
              </a:solidFill>
              <a:latin typeface="Gill Sans MT" panose="020B0604020202020204" charset="0"/>
            </a:endParaRPr>
          </a:p>
          <a:p>
            <a:endParaRPr lang="es-MX" sz="1800" dirty="0">
              <a:solidFill>
                <a:schemeClr val="tx1">
                  <a:lumMod val="50000"/>
                  <a:lumOff val="50000"/>
                </a:schemeClr>
              </a:solidFill>
              <a:latin typeface="Gill Sans MT" panose="020B0604020202020204" charset="0"/>
            </a:endParaRPr>
          </a:p>
        </p:txBody>
      </p:sp>
      <p:sp>
        <p:nvSpPr>
          <p:cNvPr id="6" name="Title 7">
            <a:extLst>
              <a:ext uri="{FF2B5EF4-FFF2-40B4-BE49-F238E27FC236}">
                <a16:creationId xmlns:a16="http://schemas.microsoft.com/office/drawing/2014/main" id="{87BFF626-1322-4907-ACE6-43F0F64E750F}"/>
              </a:ext>
            </a:extLst>
          </p:cNvPr>
          <p:cNvSpPr>
            <a:spLocks noGrp="1"/>
          </p:cNvSpPr>
          <p:nvPr>
            <p:ph type="title"/>
          </p:nvPr>
        </p:nvSpPr>
        <p:spPr>
          <a:xfrm>
            <a:off x="668214" y="238125"/>
            <a:ext cx="11523785" cy="1266825"/>
          </a:xfrm>
        </p:spPr>
        <p:txBody>
          <a:bodyPr>
            <a:normAutofit/>
          </a:bodyPr>
          <a:lstStyle/>
          <a:p>
            <a:r>
              <a:rPr lang="en-US" sz="3900" b="1" dirty="0">
                <a:solidFill>
                  <a:srgbClr val="990033"/>
                </a:solidFill>
                <a:latin typeface="Gill Sans MT" panose="020B0604020202020204" charset="0"/>
              </a:rPr>
              <a:t>MATRIZ DE INDICADORES | SEGUIMIENTO </a:t>
            </a:r>
          </a:p>
        </p:txBody>
      </p:sp>
    </p:spTree>
    <p:extLst>
      <p:ext uri="{BB962C8B-B14F-4D97-AF65-F5344CB8AC3E}">
        <p14:creationId xmlns:p14="http://schemas.microsoft.com/office/powerpoint/2010/main" val="409839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Fuentes de indicadores</a:t>
            </a:r>
          </a:p>
        </p:txBody>
      </p:sp>
      <p:sp>
        <p:nvSpPr>
          <p:cNvPr id="3" name="Marcador de contenido 2"/>
          <p:cNvSpPr>
            <a:spLocks noGrp="1"/>
          </p:cNvSpPr>
          <p:nvPr>
            <p:ph idx="1"/>
          </p:nvPr>
        </p:nvSpPr>
        <p:spPr>
          <a:xfrm>
            <a:off x="838200" y="1485900"/>
            <a:ext cx="10515600" cy="4691063"/>
          </a:xfrm>
        </p:spPr>
        <p:txBody>
          <a:bodyPr>
            <a:normAutofit fontScale="92500" lnSpcReduction="20000"/>
          </a:bodyPr>
          <a:lstStyle/>
          <a:p>
            <a:r>
              <a:rPr lang="es-ES" dirty="0"/>
              <a:t>USAID </a:t>
            </a:r>
            <a:r>
              <a:rPr lang="en-US" dirty="0">
                <a:hlinkClick r:id="rId2"/>
              </a:rPr>
              <a:t>https://www.usaid.gov/sites/default/files/documents/1862/USAID-Mexico-CDCS-with-Addendum-1-as-of-Nov-2015.pdf</a:t>
            </a:r>
            <a:endParaRPr lang="es-ES" dirty="0"/>
          </a:p>
          <a:p>
            <a:r>
              <a:rPr lang="es-ES" dirty="0" err="1"/>
              <a:t>Millenium</a:t>
            </a:r>
            <a:r>
              <a:rPr lang="es-ES" dirty="0"/>
              <a:t> </a:t>
            </a:r>
            <a:r>
              <a:rPr lang="es-ES" dirty="0" err="1"/>
              <a:t>development</a:t>
            </a:r>
            <a:r>
              <a:rPr lang="es-ES" dirty="0"/>
              <a:t> </a:t>
            </a:r>
            <a:r>
              <a:rPr lang="es-ES" dirty="0" err="1"/>
              <a:t>goals</a:t>
            </a:r>
            <a:r>
              <a:rPr lang="es-ES" dirty="0"/>
              <a:t>: </a:t>
            </a:r>
            <a:r>
              <a:rPr lang="es-ES" dirty="0">
                <a:hlinkClick r:id="rId3"/>
              </a:rPr>
              <a:t>http://unstats.un.org/unsd/mdg/Host.aspx?Content=Indicators/OfficialList.htm</a:t>
            </a:r>
            <a:endParaRPr lang="es-ES" dirty="0"/>
          </a:p>
          <a:p>
            <a:r>
              <a:rPr lang="es-ES" dirty="0"/>
              <a:t>CONEVAL: </a:t>
            </a:r>
            <a:r>
              <a:rPr lang="es-ES" dirty="0">
                <a:hlinkClick r:id="rId4"/>
              </a:rPr>
              <a:t>http://www.coneval.gob.mx/Medicion/Paginas/Medici%C3%B3n/Indicadores-de-carencia-social.aspx</a:t>
            </a:r>
            <a:r>
              <a:rPr lang="es-ES" dirty="0"/>
              <a:t> </a:t>
            </a:r>
          </a:p>
          <a:p>
            <a:r>
              <a:rPr lang="es-ES" dirty="0"/>
              <a:t>CONAVI: </a:t>
            </a:r>
            <a:r>
              <a:rPr lang="es-ES" dirty="0">
                <a:hlinkClick r:id="rId5"/>
              </a:rPr>
              <a:t>http://www.cmic.org/mnsectores/vivienda/2008/CONAVI/Criterios%20e%20Indicadores.pdf</a:t>
            </a:r>
            <a:endParaRPr lang="es-ES" dirty="0"/>
          </a:p>
          <a:p>
            <a:r>
              <a:rPr lang="es-ES" dirty="0"/>
              <a:t>UNDP: </a:t>
            </a:r>
            <a:r>
              <a:rPr lang="es-ES" dirty="0">
                <a:hlinkClick r:id="rId6"/>
              </a:rPr>
              <a:t>http://hdr.undp.org/es/data</a:t>
            </a:r>
            <a:endParaRPr lang="es-ES" dirty="0"/>
          </a:p>
          <a:p>
            <a:r>
              <a:rPr lang="es-ES" dirty="0" err="1"/>
              <a:t>World</a:t>
            </a:r>
            <a:r>
              <a:rPr lang="es-ES" dirty="0"/>
              <a:t> </a:t>
            </a:r>
            <a:r>
              <a:rPr lang="es-ES" dirty="0" err="1"/>
              <a:t>development</a:t>
            </a:r>
            <a:r>
              <a:rPr lang="es-ES" dirty="0"/>
              <a:t> </a:t>
            </a:r>
            <a:r>
              <a:rPr lang="es-ES" dirty="0" err="1"/>
              <a:t>indicators</a:t>
            </a:r>
            <a:r>
              <a:rPr lang="es-ES" dirty="0"/>
              <a:t> </a:t>
            </a:r>
            <a:r>
              <a:rPr lang="es-ES" dirty="0">
                <a:hlinkClick r:id="rId7"/>
              </a:rPr>
              <a:t>http://data.worldbank.org/products/wdi</a:t>
            </a:r>
            <a:endParaRPr lang="es-ES" dirty="0"/>
          </a:p>
          <a:p>
            <a:endParaRPr lang="es-ES" dirty="0"/>
          </a:p>
          <a:p>
            <a:pPr marL="0" indent="0">
              <a:buNone/>
            </a:pPr>
            <a:endParaRPr lang="es-ES" dirty="0"/>
          </a:p>
          <a:p>
            <a:pPr marL="0" indent="0">
              <a:buNone/>
            </a:pPr>
            <a:endParaRPr lang="es-ES" dirty="0"/>
          </a:p>
          <a:p>
            <a:pPr marL="0" indent="0">
              <a:buNone/>
            </a:pPr>
            <a:endParaRPr lang="es-ES" dirty="0"/>
          </a:p>
        </p:txBody>
      </p:sp>
    </p:spTree>
    <p:extLst>
      <p:ext uri="{BB962C8B-B14F-4D97-AF65-F5344CB8AC3E}">
        <p14:creationId xmlns:p14="http://schemas.microsoft.com/office/powerpoint/2010/main" val="2893312536"/>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tailEnd type="triangle"/>
        </a:ln>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60325">
          <a:solidFill>
            <a:schemeClr val="bg1">
              <a:lumMod val="50000"/>
            </a:schemeClr>
          </a:solidFill>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Flow_SignoffStatus xmlns="80964fa5-9e98-4434-bf74-193e10d14e3e" xsi:nil="true"/>
    <_dlc_DocId xmlns="f9347bd1-0b38-455a-9452-b4e67971548e">XTWU6KEWX26W-777071957-178611</_dlc_DocId>
    <_dlc_DocIdUrl xmlns="f9347bd1-0b38-455a-9452-b4e67971548e">
      <Url>https://socialimpact.sharepoint.com/sites/ops/q0175231600001/_layouts/15/DocIdRedir.aspx?ID=XTWU6KEWX26W-777071957-178611</Url>
      <Description>XTWU6KEWX26W-777071957-178611</Description>
    </_dlc_DocIdUrl>
  </documentManagement>
</p:properties>
</file>

<file path=customXml/itemProps1.xml><?xml version="1.0" encoding="utf-8"?>
<ds:datastoreItem xmlns:ds="http://schemas.openxmlformats.org/officeDocument/2006/customXml" ds:itemID="{B4F93803-6D3E-4B9D-88B2-CCF42FA1D060}"/>
</file>

<file path=customXml/itemProps2.xml><?xml version="1.0" encoding="utf-8"?>
<ds:datastoreItem xmlns:ds="http://schemas.openxmlformats.org/officeDocument/2006/customXml" ds:itemID="{6EC78C1C-4043-4633-ABAD-33392E9BBB20}"/>
</file>

<file path=customXml/itemProps3.xml><?xml version="1.0" encoding="utf-8"?>
<ds:datastoreItem xmlns:ds="http://schemas.openxmlformats.org/officeDocument/2006/customXml" ds:itemID="{C86BB06D-3F12-4BD7-9CAA-D64794A5A93E}"/>
</file>

<file path=customXml/itemProps4.xml><?xml version="1.0" encoding="utf-8"?>
<ds:datastoreItem xmlns:ds="http://schemas.openxmlformats.org/officeDocument/2006/customXml" ds:itemID="{961704ED-3689-47AF-B8F5-A44BB2B03C4B}"/>
</file>

<file path=docProps/app.xml><?xml version="1.0" encoding="utf-8"?>
<Properties xmlns="http://schemas.openxmlformats.org/officeDocument/2006/extended-properties" xmlns:vt="http://schemas.openxmlformats.org/officeDocument/2006/docPropsVTypes">
  <Template/>
  <TotalTime>19428</TotalTime>
  <Words>1269</Words>
  <Application>Microsoft Office PowerPoint</Application>
  <PresentationFormat>Panorámica</PresentationFormat>
  <Paragraphs>88</Paragraphs>
  <Slides>10</Slides>
  <Notes>7</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vt:i4>
      </vt:variant>
    </vt:vector>
  </HeadingPairs>
  <TitlesOfParts>
    <vt:vector size="16" baseType="lpstr">
      <vt:lpstr>Arial</vt:lpstr>
      <vt:lpstr>Calibri</vt:lpstr>
      <vt:lpstr>Calibri Light</vt:lpstr>
      <vt:lpstr>Gill Sans MT</vt:lpstr>
      <vt:lpstr>1_Tema de Office</vt:lpstr>
      <vt:lpstr>Office Theme</vt:lpstr>
      <vt:lpstr>1. Teoría de Cambio  Pilar fundamental del Sistema de Monitoreo y Evaluación de nuestros programas y organizaciones  </vt:lpstr>
      <vt:lpstr>TEORÍA DE CAMBIO | REPASO</vt:lpstr>
      <vt:lpstr>2. MATRIZ DE INDICADORES</vt:lpstr>
      <vt:lpstr>INDICADORES | CALIDAD SMART</vt:lpstr>
      <vt:lpstr>MATRIZ DE INDICADORES </vt:lpstr>
      <vt:lpstr>MATRIZ DE INDICADORES | COMPONENTES </vt:lpstr>
      <vt:lpstr>MATRIZ DE INDICADORES | COMPONENTES </vt:lpstr>
      <vt:lpstr>MATRIZ DE INDICADORES | SEGUIMIENTO </vt:lpstr>
      <vt:lpstr>MATRIZ DE INDICADORES | SEGUIMIENTO </vt:lpstr>
      <vt:lpstr>Fuentes de indicadores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para Teorías de Cambio</dc:title>
  <dc:creator>Carolina Corral</dc:creator>
  <cp:lastModifiedBy>Carolina Corral</cp:lastModifiedBy>
  <cp:revision>176</cp:revision>
  <cp:lastPrinted>2020-03-11T17:10:32Z</cp:lastPrinted>
  <dcterms:created xsi:type="dcterms:W3CDTF">2020-02-13T18:42:52Z</dcterms:created>
  <dcterms:modified xsi:type="dcterms:W3CDTF">2020-04-02T18:05:46Z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e8ab3b19-adbd-4d55-9f2d-93d6c7fdfd22</vt:lpwstr>
  </property>
</Properties>
</file>