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1.xml" ContentType="application/vnd.openxmlformats-officedocument.presentationml.slide+xml"/>
  <Override PartName="/ppt/slides/slide38.xml" ContentType="application/vnd.openxmlformats-officedocument.presentationml.slide+xml"/>
  <Override PartName="/ppt/slides/slide12.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31.xml" ContentType="application/vnd.openxmlformats-officedocument.presentationml.slide+xml"/>
  <Override PartName="/ppt/slides/slide37.xml" ContentType="application/vnd.openxmlformats-officedocument.presentationml.slide+xml"/>
  <Override PartName="/ppt/slides/slide29.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30.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21.xml" ContentType="application/vnd.openxmlformats-officedocument.presentationml.slide+xml"/>
  <Override PartName="/ppt/slides/slide16.xml" ContentType="application/vnd.openxmlformats-officedocument.presentationml.slide+xml"/>
  <Override PartName="/ppt/slides/slide22.xml" ContentType="application/vnd.openxmlformats-officedocument.presentationml.slide+xml"/>
  <Override PartName="/ppt/slides/slide28.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7.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Masters/slideMaster1.xml" ContentType="application/vnd.openxmlformats-officedocument.presentationml.slideMaster+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notesSlides/notesSlide1.xml" ContentType="application/vnd.openxmlformats-officedocument.presentationml.notesSlide+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30.xml" ContentType="application/vnd.openxmlformats-officedocument.presentationml.slideLayout+xml"/>
  <Override PartName="/ppt/handoutMasters/handoutMaster1.xml" ContentType="application/vnd.openxmlformats-officedocument.presentationml.handoutMaster+xml"/>
  <Override PartName="/ppt/theme/theme1.xml" ContentType="application/vnd.openxmlformats-officedocument.theme+xml"/>
  <Override PartName="/ppt/media/image11.jpg" ContentType="image/png"/>
  <Override PartName="/ppt/notesMasters/notesMaster1.xml" ContentType="application/vnd.openxmlformats-officedocument.presentationml.notesMaster+xml"/>
  <Override PartName="/ppt/diagrams/drawing1.xml" ContentType="application/vnd.ms-office.drawingml.diagramDrawing+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2.xml" ContentType="application/vnd.ms-office.drawingml.diagramDrawing+xml"/>
  <Override PartName="/ppt/commentAuthors.xml" ContentType="application/vnd.openxmlformats-officedocument.presentationml.commentAuthors+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handoutMasterIdLst>
    <p:handoutMasterId r:id="rId41"/>
  </p:handoutMasterIdLst>
  <p:sldIdLst>
    <p:sldId id="351" r:id="rId2"/>
    <p:sldId id="436" r:id="rId3"/>
    <p:sldId id="323" r:id="rId4"/>
    <p:sldId id="449" r:id="rId5"/>
    <p:sldId id="470" r:id="rId6"/>
    <p:sldId id="450" r:id="rId7"/>
    <p:sldId id="479" r:id="rId8"/>
    <p:sldId id="453" r:id="rId9"/>
    <p:sldId id="451" r:id="rId10"/>
    <p:sldId id="480" r:id="rId11"/>
    <p:sldId id="481" r:id="rId12"/>
    <p:sldId id="434" r:id="rId13"/>
    <p:sldId id="466" r:id="rId14"/>
    <p:sldId id="467" r:id="rId15"/>
    <p:sldId id="468" r:id="rId16"/>
    <p:sldId id="469" r:id="rId17"/>
    <p:sldId id="442" r:id="rId18"/>
    <p:sldId id="437" r:id="rId19"/>
    <p:sldId id="472" r:id="rId20"/>
    <p:sldId id="438" r:id="rId21"/>
    <p:sldId id="439" r:id="rId22"/>
    <p:sldId id="471" r:id="rId23"/>
    <p:sldId id="473" r:id="rId24"/>
    <p:sldId id="441" r:id="rId25"/>
    <p:sldId id="475" r:id="rId26"/>
    <p:sldId id="457" r:id="rId27"/>
    <p:sldId id="440" r:id="rId28"/>
    <p:sldId id="443" r:id="rId29"/>
    <p:sldId id="445" r:id="rId30"/>
    <p:sldId id="444" r:id="rId31"/>
    <p:sldId id="446" r:id="rId32"/>
    <p:sldId id="458" r:id="rId33"/>
    <p:sldId id="459" r:id="rId34"/>
    <p:sldId id="461" r:id="rId35"/>
    <p:sldId id="462" r:id="rId36"/>
    <p:sldId id="464" r:id="rId37"/>
    <p:sldId id="463" r:id="rId38"/>
    <p:sldId id="368"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ana Vazquez del Mercado" initials="MVdM" lastIdx="41" clrIdx="0">
    <p:extLst>
      <p:ext uri="{19B8F6BF-5375-455C-9EA6-DF929625EA0E}">
        <p15:presenceInfo xmlns:p15="http://schemas.microsoft.com/office/powerpoint/2012/main" userId="S::mvazquez@socialimpact.com::d6cd37e0-b770-4971-b660-f1893ba83bd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0C2F"/>
    <a:srgbClr val="002F6C"/>
    <a:srgbClr val="635C5B"/>
    <a:srgbClr val="0067B9"/>
    <a:srgbClr val="6C6463"/>
    <a:srgbClr val="FFFFFF"/>
    <a:srgbClr val="E7E7E5"/>
    <a:srgbClr val="D9D7D3"/>
    <a:srgbClr val="CFCDC9"/>
    <a:srgbClr val="651D3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28" autoAdjust="0"/>
    <p:restoredTop sz="83108" autoAdjust="0"/>
  </p:normalViewPr>
  <p:slideViewPr>
    <p:cSldViewPr snapToGrid="0">
      <p:cViewPr varScale="1">
        <p:scale>
          <a:sx n="117" d="100"/>
          <a:sy n="117" d="100"/>
        </p:scale>
        <p:origin x="1592" y="168"/>
      </p:cViewPr>
      <p:guideLst>
        <p:guide orient="horz" pos="2160"/>
        <p:guide pos="2880"/>
      </p:guideLst>
    </p:cSldViewPr>
  </p:slideViewPr>
  <p:outlineViewPr>
    <p:cViewPr>
      <p:scale>
        <a:sx n="33" d="100"/>
        <a:sy n="33" d="100"/>
      </p:scale>
      <p:origin x="0" y="-2281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47" Type="http://schemas.openxmlformats.org/officeDocument/2006/relationships/customXml" Target="../customXml/item1.xml"/><Relationship Id="rId50" Type="http://schemas.openxmlformats.org/officeDocument/2006/relationships/customXml" Target="../customXml/item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D30D3E-9198-4823-ACDD-3FB484B176D9}"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s-MX"/>
        </a:p>
      </dgm:t>
    </dgm:pt>
    <dgm:pt modelId="{BC7FD637-D718-47AB-B3B8-06D0F3DC6FF5}">
      <dgm:prSet phldrT="[Texto]"/>
      <dgm:spPr/>
      <dgm:t>
        <a:bodyPr/>
        <a:lstStyle/>
        <a:p>
          <a:r>
            <a:rPr lang="es-MX" dirty="0"/>
            <a:t>1. Objetivo del PM&amp;E</a:t>
          </a:r>
        </a:p>
      </dgm:t>
    </dgm:pt>
    <dgm:pt modelId="{BADB2A60-1C8A-4C63-BDB4-1F4D66AAF815}" type="parTrans" cxnId="{FEDF2562-819A-46AB-B653-8A78BF1569B9}">
      <dgm:prSet/>
      <dgm:spPr/>
      <dgm:t>
        <a:bodyPr/>
        <a:lstStyle/>
        <a:p>
          <a:endParaRPr lang="es-MX"/>
        </a:p>
      </dgm:t>
    </dgm:pt>
    <dgm:pt modelId="{039D2A6E-7976-4024-91E9-B7FEDA053C61}" type="sibTrans" cxnId="{FEDF2562-819A-46AB-B653-8A78BF1569B9}">
      <dgm:prSet/>
      <dgm:spPr/>
      <dgm:t>
        <a:bodyPr/>
        <a:lstStyle/>
        <a:p>
          <a:endParaRPr lang="es-MX" dirty="0"/>
        </a:p>
      </dgm:t>
    </dgm:pt>
    <dgm:pt modelId="{5FFB9050-3ECF-43F0-9B23-3C1134BF16DF}">
      <dgm:prSet phldrT="[Texto]"/>
      <dgm:spPr/>
      <dgm:t>
        <a:bodyPr/>
        <a:lstStyle/>
        <a:p>
          <a:r>
            <a:rPr lang="es-MX" dirty="0"/>
            <a:t>3. Marco Conceptual</a:t>
          </a:r>
        </a:p>
      </dgm:t>
    </dgm:pt>
    <dgm:pt modelId="{415A63A6-64D8-4A28-8453-19DE357E4F0D}" type="parTrans" cxnId="{F7A5E593-6D4D-4224-90E5-26050C7BEF63}">
      <dgm:prSet/>
      <dgm:spPr/>
      <dgm:t>
        <a:bodyPr/>
        <a:lstStyle/>
        <a:p>
          <a:endParaRPr lang="es-MX"/>
        </a:p>
      </dgm:t>
    </dgm:pt>
    <dgm:pt modelId="{73F170E7-CA92-40E6-9939-F58D79B7EA1B}" type="sibTrans" cxnId="{F7A5E593-6D4D-4224-90E5-26050C7BEF63}">
      <dgm:prSet/>
      <dgm:spPr/>
      <dgm:t>
        <a:bodyPr/>
        <a:lstStyle/>
        <a:p>
          <a:endParaRPr lang="es-MX" dirty="0"/>
        </a:p>
      </dgm:t>
    </dgm:pt>
    <dgm:pt modelId="{BD45E73B-C319-4CBC-B145-2FCEAE5EA13B}">
      <dgm:prSet phldrT="[Texto]"/>
      <dgm:spPr/>
      <dgm:t>
        <a:bodyPr/>
        <a:lstStyle/>
        <a:p>
          <a:r>
            <a:rPr lang="es-MX" dirty="0"/>
            <a:t>4. Modelo Lógico</a:t>
          </a:r>
        </a:p>
      </dgm:t>
    </dgm:pt>
    <dgm:pt modelId="{3CD0C592-D219-4C0A-8D45-EC94E069654D}" type="parTrans" cxnId="{6BB93663-6CB0-4402-BED0-45744EFD1613}">
      <dgm:prSet/>
      <dgm:spPr/>
      <dgm:t>
        <a:bodyPr/>
        <a:lstStyle/>
        <a:p>
          <a:endParaRPr lang="es-MX"/>
        </a:p>
      </dgm:t>
    </dgm:pt>
    <dgm:pt modelId="{29272180-0C6D-44C4-9832-E4B09948DE00}" type="sibTrans" cxnId="{6BB93663-6CB0-4402-BED0-45744EFD1613}">
      <dgm:prSet/>
      <dgm:spPr/>
      <dgm:t>
        <a:bodyPr/>
        <a:lstStyle/>
        <a:p>
          <a:endParaRPr lang="es-MX" dirty="0"/>
        </a:p>
      </dgm:t>
    </dgm:pt>
    <dgm:pt modelId="{9310EA1E-9BFA-4EF7-A39C-C6500FC6E15B}">
      <dgm:prSet phldrT="[Texto]"/>
      <dgm:spPr/>
      <dgm:t>
        <a:bodyPr/>
        <a:lstStyle/>
        <a:p>
          <a:r>
            <a:rPr lang="es-MX" dirty="0"/>
            <a:t>5. Los indicadores</a:t>
          </a:r>
        </a:p>
      </dgm:t>
    </dgm:pt>
    <dgm:pt modelId="{2913AAC6-EDF1-4EAA-B044-1A83774EEB05}" type="parTrans" cxnId="{CE22BF28-179B-4871-91DF-C26B31418C29}">
      <dgm:prSet/>
      <dgm:spPr/>
      <dgm:t>
        <a:bodyPr/>
        <a:lstStyle/>
        <a:p>
          <a:endParaRPr lang="es-MX"/>
        </a:p>
      </dgm:t>
    </dgm:pt>
    <dgm:pt modelId="{5AF9204F-6A1E-4296-A349-ABDF88580CF4}" type="sibTrans" cxnId="{CE22BF28-179B-4871-91DF-C26B31418C29}">
      <dgm:prSet/>
      <dgm:spPr/>
      <dgm:t>
        <a:bodyPr/>
        <a:lstStyle/>
        <a:p>
          <a:endParaRPr lang="es-MX" dirty="0"/>
        </a:p>
      </dgm:t>
    </dgm:pt>
    <dgm:pt modelId="{153533D6-0AAD-49CD-97B3-2B7E3CC12931}">
      <dgm:prSet phldrT="[Texto]"/>
      <dgm:spPr/>
      <dgm:t>
        <a:bodyPr/>
        <a:lstStyle/>
        <a:p>
          <a:r>
            <a:rPr lang="es-MX" dirty="0"/>
            <a:t>6.  Medios de verificación y recolección de datos </a:t>
          </a:r>
        </a:p>
      </dgm:t>
    </dgm:pt>
    <dgm:pt modelId="{CA5F2867-306A-4442-A530-BEF4F493ECBB}" type="parTrans" cxnId="{3496A09B-5D55-4314-9A40-8FD5BD210115}">
      <dgm:prSet/>
      <dgm:spPr/>
      <dgm:t>
        <a:bodyPr/>
        <a:lstStyle/>
        <a:p>
          <a:endParaRPr lang="es-MX"/>
        </a:p>
      </dgm:t>
    </dgm:pt>
    <dgm:pt modelId="{A2F1BE0D-6205-4A1B-9251-ABFADCB92E90}" type="sibTrans" cxnId="{3496A09B-5D55-4314-9A40-8FD5BD210115}">
      <dgm:prSet/>
      <dgm:spPr/>
      <dgm:t>
        <a:bodyPr/>
        <a:lstStyle/>
        <a:p>
          <a:endParaRPr lang="es-MX" dirty="0"/>
        </a:p>
      </dgm:t>
    </dgm:pt>
    <dgm:pt modelId="{528E3E04-BAA5-40A4-82C2-B96FE1505F7B}">
      <dgm:prSet phldrT="[Texto]"/>
      <dgm:spPr/>
      <dgm:t>
        <a:bodyPr/>
        <a:lstStyle/>
        <a:p>
          <a:r>
            <a:rPr lang="es-MX" dirty="0"/>
            <a:t>8. Estrategia de Comunicación</a:t>
          </a:r>
        </a:p>
      </dgm:t>
    </dgm:pt>
    <dgm:pt modelId="{1FF6B8B9-BFF5-4870-BAAB-0B1F076F3768}" type="parTrans" cxnId="{B244A7B2-6D11-41A5-AA36-4545DA8B9DF9}">
      <dgm:prSet/>
      <dgm:spPr/>
      <dgm:t>
        <a:bodyPr/>
        <a:lstStyle/>
        <a:p>
          <a:endParaRPr lang="es-MX"/>
        </a:p>
      </dgm:t>
    </dgm:pt>
    <dgm:pt modelId="{B09DD649-FE2E-4AAD-A510-8016FD1132FB}" type="sibTrans" cxnId="{B244A7B2-6D11-41A5-AA36-4545DA8B9DF9}">
      <dgm:prSet/>
      <dgm:spPr/>
      <dgm:t>
        <a:bodyPr/>
        <a:lstStyle/>
        <a:p>
          <a:endParaRPr lang="es-MX" dirty="0"/>
        </a:p>
      </dgm:t>
    </dgm:pt>
    <dgm:pt modelId="{161D32C1-8636-45C6-8055-4FDA86A92ECE}">
      <dgm:prSet phldrT="[Texto]"/>
      <dgm:spPr/>
      <dgm:t>
        <a:bodyPr/>
        <a:lstStyle/>
        <a:p>
          <a:r>
            <a:rPr lang="es-MX" dirty="0"/>
            <a:t>9. Gestión de Riesgos</a:t>
          </a:r>
        </a:p>
      </dgm:t>
    </dgm:pt>
    <dgm:pt modelId="{582E437A-386E-4638-B65A-FE54B1D508D7}" type="parTrans" cxnId="{2ED1A7CF-50F5-4645-8E5F-055CE115A9EE}">
      <dgm:prSet/>
      <dgm:spPr/>
      <dgm:t>
        <a:bodyPr/>
        <a:lstStyle/>
        <a:p>
          <a:endParaRPr lang="es-MX"/>
        </a:p>
      </dgm:t>
    </dgm:pt>
    <dgm:pt modelId="{B64290E6-2DC8-4BBF-96EB-BE4567997288}" type="sibTrans" cxnId="{2ED1A7CF-50F5-4645-8E5F-055CE115A9EE}">
      <dgm:prSet/>
      <dgm:spPr/>
      <dgm:t>
        <a:bodyPr/>
        <a:lstStyle/>
        <a:p>
          <a:endParaRPr lang="es-MX" dirty="0"/>
        </a:p>
      </dgm:t>
    </dgm:pt>
    <dgm:pt modelId="{45DCB7FD-0D19-44C0-BBE8-F0CA564F25B2}">
      <dgm:prSet phldrT="[Texto]"/>
      <dgm:spPr/>
      <dgm:t>
        <a:bodyPr/>
        <a:lstStyle/>
        <a:p>
          <a:r>
            <a:rPr lang="es-MX" dirty="0"/>
            <a:t>10. Elaboración de reportes/informes</a:t>
          </a:r>
        </a:p>
      </dgm:t>
    </dgm:pt>
    <dgm:pt modelId="{69C2C804-0575-4FB0-B4BF-11A950B09696}" type="parTrans" cxnId="{30A06B22-D269-49E7-AEC8-A986EBF5B185}">
      <dgm:prSet/>
      <dgm:spPr/>
      <dgm:t>
        <a:bodyPr/>
        <a:lstStyle/>
        <a:p>
          <a:endParaRPr lang="es-MX"/>
        </a:p>
      </dgm:t>
    </dgm:pt>
    <dgm:pt modelId="{43E50125-77C7-4B29-86DC-79E4E4DB6BC7}" type="sibTrans" cxnId="{30A06B22-D269-49E7-AEC8-A986EBF5B185}">
      <dgm:prSet/>
      <dgm:spPr/>
      <dgm:t>
        <a:bodyPr/>
        <a:lstStyle/>
        <a:p>
          <a:endParaRPr lang="es-MX" dirty="0"/>
        </a:p>
      </dgm:t>
    </dgm:pt>
    <dgm:pt modelId="{503587E8-90BF-438C-9812-C6CB44C7BB5F}">
      <dgm:prSet phldrT="[Texto]"/>
      <dgm:spPr/>
      <dgm:t>
        <a:bodyPr/>
        <a:lstStyle/>
        <a:p>
          <a:r>
            <a:rPr lang="es-MX" dirty="0"/>
            <a:t>11. Agenda de Aprendizajes</a:t>
          </a:r>
        </a:p>
      </dgm:t>
    </dgm:pt>
    <dgm:pt modelId="{C1F9C543-DAEB-47A6-9025-7C409B120BC5}" type="parTrans" cxnId="{AB50CC22-F614-4783-B7CC-2DACB9D11AC5}">
      <dgm:prSet/>
      <dgm:spPr/>
      <dgm:t>
        <a:bodyPr/>
        <a:lstStyle/>
        <a:p>
          <a:endParaRPr lang="es-MX"/>
        </a:p>
      </dgm:t>
    </dgm:pt>
    <dgm:pt modelId="{DB640D09-5E1C-4B23-BC43-E967A80F048B}" type="sibTrans" cxnId="{AB50CC22-F614-4783-B7CC-2DACB9D11AC5}">
      <dgm:prSet/>
      <dgm:spPr/>
      <dgm:t>
        <a:bodyPr/>
        <a:lstStyle/>
        <a:p>
          <a:endParaRPr lang="es-MX"/>
        </a:p>
      </dgm:t>
    </dgm:pt>
    <dgm:pt modelId="{7FA783C2-CDCA-45F3-8EFD-9EEE5C42A0A6}">
      <dgm:prSet phldrT="[Texto]"/>
      <dgm:spPr/>
      <dgm:t>
        <a:bodyPr/>
        <a:lstStyle/>
        <a:p>
          <a:r>
            <a:rPr lang="es-MX" dirty="0"/>
            <a:t>2. Responsables y estrategia</a:t>
          </a:r>
        </a:p>
      </dgm:t>
    </dgm:pt>
    <dgm:pt modelId="{10712B4D-623B-40BC-8928-7CB8F1C04E84}" type="parTrans" cxnId="{04829445-B131-4D5A-A5D5-1685693A5486}">
      <dgm:prSet/>
      <dgm:spPr/>
      <dgm:t>
        <a:bodyPr/>
        <a:lstStyle/>
        <a:p>
          <a:endParaRPr lang="es-MX"/>
        </a:p>
      </dgm:t>
    </dgm:pt>
    <dgm:pt modelId="{84BA6CBC-7BBD-4FE2-BBB3-FCAC4ADC051A}" type="sibTrans" cxnId="{04829445-B131-4D5A-A5D5-1685693A5486}">
      <dgm:prSet/>
      <dgm:spPr/>
      <dgm:t>
        <a:bodyPr/>
        <a:lstStyle/>
        <a:p>
          <a:endParaRPr lang="es-MX" dirty="0"/>
        </a:p>
      </dgm:t>
    </dgm:pt>
    <dgm:pt modelId="{62D8FDD8-9142-40F7-B6CA-F80CFA1EE067}">
      <dgm:prSet phldrT="[Texto]"/>
      <dgm:spPr/>
      <dgm:t>
        <a:bodyPr/>
        <a:lstStyle/>
        <a:p>
          <a:r>
            <a:rPr lang="es-MX" dirty="0"/>
            <a:t>7. Gestión de Datos</a:t>
          </a:r>
        </a:p>
      </dgm:t>
    </dgm:pt>
    <dgm:pt modelId="{F3522A0B-B29A-4FB7-AF18-00B17B524F21}" type="parTrans" cxnId="{73D1DF43-BF22-4B5F-9490-E4BB5E4E787F}">
      <dgm:prSet/>
      <dgm:spPr/>
      <dgm:t>
        <a:bodyPr/>
        <a:lstStyle/>
        <a:p>
          <a:endParaRPr lang="es-MX"/>
        </a:p>
      </dgm:t>
    </dgm:pt>
    <dgm:pt modelId="{BCE2B814-E3A8-44FE-834E-FACAA4AE380D}" type="sibTrans" cxnId="{73D1DF43-BF22-4B5F-9490-E4BB5E4E787F}">
      <dgm:prSet/>
      <dgm:spPr/>
      <dgm:t>
        <a:bodyPr/>
        <a:lstStyle/>
        <a:p>
          <a:endParaRPr lang="es-MX" dirty="0"/>
        </a:p>
      </dgm:t>
    </dgm:pt>
    <dgm:pt modelId="{90D0429C-4D5F-4579-BB80-3E9A0AB16D91}" type="pres">
      <dgm:prSet presAssocID="{F0D30D3E-9198-4823-ACDD-3FB484B176D9}" presName="Name0" presStyleCnt="0">
        <dgm:presLayoutVars>
          <dgm:dir/>
          <dgm:resizeHandles val="exact"/>
        </dgm:presLayoutVars>
      </dgm:prSet>
      <dgm:spPr/>
    </dgm:pt>
    <dgm:pt modelId="{8E406DE6-70F4-4B58-9781-477B3CEFF0F7}" type="pres">
      <dgm:prSet presAssocID="{BC7FD637-D718-47AB-B3B8-06D0F3DC6FF5}" presName="node" presStyleLbl="node1" presStyleIdx="0" presStyleCnt="11">
        <dgm:presLayoutVars>
          <dgm:bulletEnabled val="1"/>
        </dgm:presLayoutVars>
      </dgm:prSet>
      <dgm:spPr/>
    </dgm:pt>
    <dgm:pt modelId="{AB93585F-5C52-4A81-BE00-AF5595AE9888}" type="pres">
      <dgm:prSet presAssocID="{039D2A6E-7976-4024-91E9-B7FEDA053C61}" presName="sibTrans" presStyleLbl="sibTrans1D1" presStyleIdx="0" presStyleCnt="10"/>
      <dgm:spPr/>
    </dgm:pt>
    <dgm:pt modelId="{E834DC14-EAC5-4B14-B5FC-21935DCFAEF3}" type="pres">
      <dgm:prSet presAssocID="{039D2A6E-7976-4024-91E9-B7FEDA053C61}" presName="connectorText" presStyleLbl="sibTrans1D1" presStyleIdx="0" presStyleCnt="10"/>
      <dgm:spPr/>
    </dgm:pt>
    <dgm:pt modelId="{6E120B87-AA44-4EE4-A817-C81B79EC6604}" type="pres">
      <dgm:prSet presAssocID="{7FA783C2-CDCA-45F3-8EFD-9EEE5C42A0A6}" presName="node" presStyleLbl="node1" presStyleIdx="1" presStyleCnt="11">
        <dgm:presLayoutVars>
          <dgm:bulletEnabled val="1"/>
        </dgm:presLayoutVars>
      </dgm:prSet>
      <dgm:spPr/>
    </dgm:pt>
    <dgm:pt modelId="{D6D36DC3-2D4F-4493-8EB4-1C70D9B37DCE}" type="pres">
      <dgm:prSet presAssocID="{84BA6CBC-7BBD-4FE2-BBB3-FCAC4ADC051A}" presName="sibTrans" presStyleLbl="sibTrans1D1" presStyleIdx="1" presStyleCnt="10"/>
      <dgm:spPr/>
    </dgm:pt>
    <dgm:pt modelId="{12D85759-8A0A-4B0F-8BF8-9253955B96F0}" type="pres">
      <dgm:prSet presAssocID="{84BA6CBC-7BBD-4FE2-BBB3-FCAC4ADC051A}" presName="connectorText" presStyleLbl="sibTrans1D1" presStyleIdx="1" presStyleCnt="10"/>
      <dgm:spPr/>
    </dgm:pt>
    <dgm:pt modelId="{77558446-3508-4B5A-9DD3-94FD5279CC76}" type="pres">
      <dgm:prSet presAssocID="{5FFB9050-3ECF-43F0-9B23-3C1134BF16DF}" presName="node" presStyleLbl="node1" presStyleIdx="2" presStyleCnt="11">
        <dgm:presLayoutVars>
          <dgm:bulletEnabled val="1"/>
        </dgm:presLayoutVars>
      </dgm:prSet>
      <dgm:spPr/>
    </dgm:pt>
    <dgm:pt modelId="{62F5B300-8E91-4DD7-86DF-38EDA951CA86}" type="pres">
      <dgm:prSet presAssocID="{73F170E7-CA92-40E6-9939-F58D79B7EA1B}" presName="sibTrans" presStyleLbl="sibTrans1D1" presStyleIdx="2" presStyleCnt="10"/>
      <dgm:spPr/>
    </dgm:pt>
    <dgm:pt modelId="{F263EBFB-702F-47C8-90F0-6598DD54C026}" type="pres">
      <dgm:prSet presAssocID="{73F170E7-CA92-40E6-9939-F58D79B7EA1B}" presName="connectorText" presStyleLbl="sibTrans1D1" presStyleIdx="2" presStyleCnt="10"/>
      <dgm:spPr/>
    </dgm:pt>
    <dgm:pt modelId="{7B8F5C6E-3BE6-45FC-AB9F-5CB6691432B7}" type="pres">
      <dgm:prSet presAssocID="{BD45E73B-C319-4CBC-B145-2FCEAE5EA13B}" presName="node" presStyleLbl="node1" presStyleIdx="3" presStyleCnt="11">
        <dgm:presLayoutVars>
          <dgm:bulletEnabled val="1"/>
        </dgm:presLayoutVars>
      </dgm:prSet>
      <dgm:spPr/>
    </dgm:pt>
    <dgm:pt modelId="{D5B27318-2678-4689-8BBE-0D06A51BE19B}" type="pres">
      <dgm:prSet presAssocID="{29272180-0C6D-44C4-9832-E4B09948DE00}" presName="sibTrans" presStyleLbl="sibTrans1D1" presStyleIdx="3" presStyleCnt="10"/>
      <dgm:spPr/>
    </dgm:pt>
    <dgm:pt modelId="{F4614ED5-28AD-416A-A24B-C531E276ECDE}" type="pres">
      <dgm:prSet presAssocID="{29272180-0C6D-44C4-9832-E4B09948DE00}" presName="connectorText" presStyleLbl="sibTrans1D1" presStyleIdx="3" presStyleCnt="10"/>
      <dgm:spPr/>
    </dgm:pt>
    <dgm:pt modelId="{4E731117-2FF9-45C3-937F-63E817D6D6D8}" type="pres">
      <dgm:prSet presAssocID="{9310EA1E-9BFA-4EF7-A39C-C6500FC6E15B}" presName="node" presStyleLbl="node1" presStyleIdx="4" presStyleCnt="11">
        <dgm:presLayoutVars>
          <dgm:bulletEnabled val="1"/>
        </dgm:presLayoutVars>
      </dgm:prSet>
      <dgm:spPr/>
    </dgm:pt>
    <dgm:pt modelId="{611FC90A-C620-47AC-84FC-D5E7B95A8113}" type="pres">
      <dgm:prSet presAssocID="{5AF9204F-6A1E-4296-A349-ABDF88580CF4}" presName="sibTrans" presStyleLbl="sibTrans1D1" presStyleIdx="4" presStyleCnt="10"/>
      <dgm:spPr/>
    </dgm:pt>
    <dgm:pt modelId="{C552DEC8-B18A-43C0-83C4-25263DD9CDC0}" type="pres">
      <dgm:prSet presAssocID="{5AF9204F-6A1E-4296-A349-ABDF88580CF4}" presName="connectorText" presStyleLbl="sibTrans1D1" presStyleIdx="4" presStyleCnt="10"/>
      <dgm:spPr/>
    </dgm:pt>
    <dgm:pt modelId="{EB52C723-C28E-4D63-9BB3-A712CEC0519E}" type="pres">
      <dgm:prSet presAssocID="{153533D6-0AAD-49CD-97B3-2B7E3CC12931}" presName="node" presStyleLbl="node1" presStyleIdx="5" presStyleCnt="11">
        <dgm:presLayoutVars>
          <dgm:bulletEnabled val="1"/>
        </dgm:presLayoutVars>
      </dgm:prSet>
      <dgm:spPr/>
    </dgm:pt>
    <dgm:pt modelId="{C0704FF5-634F-4D97-BBDA-56F80411CBE7}" type="pres">
      <dgm:prSet presAssocID="{A2F1BE0D-6205-4A1B-9251-ABFADCB92E90}" presName="sibTrans" presStyleLbl="sibTrans1D1" presStyleIdx="5" presStyleCnt="10"/>
      <dgm:spPr/>
    </dgm:pt>
    <dgm:pt modelId="{9AB5F4D2-15E3-40AB-B6E8-560B8EB910A2}" type="pres">
      <dgm:prSet presAssocID="{A2F1BE0D-6205-4A1B-9251-ABFADCB92E90}" presName="connectorText" presStyleLbl="sibTrans1D1" presStyleIdx="5" presStyleCnt="10"/>
      <dgm:spPr/>
    </dgm:pt>
    <dgm:pt modelId="{CE094A83-57AE-44DA-AE9A-CE9C3518C640}" type="pres">
      <dgm:prSet presAssocID="{62D8FDD8-9142-40F7-B6CA-F80CFA1EE067}" presName="node" presStyleLbl="node1" presStyleIdx="6" presStyleCnt="11">
        <dgm:presLayoutVars>
          <dgm:bulletEnabled val="1"/>
        </dgm:presLayoutVars>
      </dgm:prSet>
      <dgm:spPr/>
    </dgm:pt>
    <dgm:pt modelId="{DA231368-2FA3-4890-9E01-339A22412F40}" type="pres">
      <dgm:prSet presAssocID="{BCE2B814-E3A8-44FE-834E-FACAA4AE380D}" presName="sibTrans" presStyleLbl="sibTrans1D1" presStyleIdx="6" presStyleCnt="10"/>
      <dgm:spPr/>
    </dgm:pt>
    <dgm:pt modelId="{2E93DE68-1841-4778-A2E4-31397EBB6B13}" type="pres">
      <dgm:prSet presAssocID="{BCE2B814-E3A8-44FE-834E-FACAA4AE380D}" presName="connectorText" presStyleLbl="sibTrans1D1" presStyleIdx="6" presStyleCnt="10"/>
      <dgm:spPr/>
    </dgm:pt>
    <dgm:pt modelId="{00F15AF2-69E9-4549-99C5-D8B3949D7650}" type="pres">
      <dgm:prSet presAssocID="{528E3E04-BAA5-40A4-82C2-B96FE1505F7B}" presName="node" presStyleLbl="node1" presStyleIdx="7" presStyleCnt="11">
        <dgm:presLayoutVars>
          <dgm:bulletEnabled val="1"/>
        </dgm:presLayoutVars>
      </dgm:prSet>
      <dgm:spPr/>
    </dgm:pt>
    <dgm:pt modelId="{A9AA7C3F-3220-413B-93D4-B3DB2D556E44}" type="pres">
      <dgm:prSet presAssocID="{B09DD649-FE2E-4AAD-A510-8016FD1132FB}" presName="sibTrans" presStyleLbl="sibTrans1D1" presStyleIdx="7" presStyleCnt="10"/>
      <dgm:spPr/>
    </dgm:pt>
    <dgm:pt modelId="{9CD0AF3A-A612-4164-B6D9-B4F5A1CDB674}" type="pres">
      <dgm:prSet presAssocID="{B09DD649-FE2E-4AAD-A510-8016FD1132FB}" presName="connectorText" presStyleLbl="sibTrans1D1" presStyleIdx="7" presStyleCnt="10"/>
      <dgm:spPr/>
    </dgm:pt>
    <dgm:pt modelId="{3656D1C4-028F-4B60-AFD1-5E9F52E8850E}" type="pres">
      <dgm:prSet presAssocID="{161D32C1-8636-45C6-8055-4FDA86A92ECE}" presName="node" presStyleLbl="node1" presStyleIdx="8" presStyleCnt="11">
        <dgm:presLayoutVars>
          <dgm:bulletEnabled val="1"/>
        </dgm:presLayoutVars>
      </dgm:prSet>
      <dgm:spPr/>
    </dgm:pt>
    <dgm:pt modelId="{AD69B49E-4626-433A-9560-3A913447CB5B}" type="pres">
      <dgm:prSet presAssocID="{B64290E6-2DC8-4BBF-96EB-BE4567997288}" presName="sibTrans" presStyleLbl="sibTrans1D1" presStyleIdx="8" presStyleCnt="10"/>
      <dgm:spPr/>
    </dgm:pt>
    <dgm:pt modelId="{30204A41-4F2F-4705-8360-515F5E881983}" type="pres">
      <dgm:prSet presAssocID="{B64290E6-2DC8-4BBF-96EB-BE4567997288}" presName="connectorText" presStyleLbl="sibTrans1D1" presStyleIdx="8" presStyleCnt="10"/>
      <dgm:spPr/>
    </dgm:pt>
    <dgm:pt modelId="{FE8321B8-4206-40BB-A309-205097C11192}" type="pres">
      <dgm:prSet presAssocID="{45DCB7FD-0D19-44C0-BBE8-F0CA564F25B2}" presName="node" presStyleLbl="node1" presStyleIdx="9" presStyleCnt="11">
        <dgm:presLayoutVars>
          <dgm:bulletEnabled val="1"/>
        </dgm:presLayoutVars>
      </dgm:prSet>
      <dgm:spPr/>
    </dgm:pt>
    <dgm:pt modelId="{9A52C7CA-F71A-467F-94C6-96FC8B6D3B52}" type="pres">
      <dgm:prSet presAssocID="{43E50125-77C7-4B29-86DC-79E4E4DB6BC7}" presName="sibTrans" presStyleLbl="sibTrans1D1" presStyleIdx="9" presStyleCnt="10"/>
      <dgm:spPr/>
    </dgm:pt>
    <dgm:pt modelId="{28FC875B-7D6B-478D-90CD-D3A8BD5FA80B}" type="pres">
      <dgm:prSet presAssocID="{43E50125-77C7-4B29-86DC-79E4E4DB6BC7}" presName="connectorText" presStyleLbl="sibTrans1D1" presStyleIdx="9" presStyleCnt="10"/>
      <dgm:spPr/>
    </dgm:pt>
    <dgm:pt modelId="{C3EF1C6E-9F69-4DF6-8054-07F3B68C4CF2}" type="pres">
      <dgm:prSet presAssocID="{503587E8-90BF-438C-9812-C6CB44C7BB5F}" presName="node" presStyleLbl="node1" presStyleIdx="10" presStyleCnt="11">
        <dgm:presLayoutVars>
          <dgm:bulletEnabled val="1"/>
        </dgm:presLayoutVars>
      </dgm:prSet>
      <dgm:spPr/>
    </dgm:pt>
  </dgm:ptLst>
  <dgm:cxnLst>
    <dgm:cxn modelId="{2779EA09-C950-490A-B8AF-01D5F2E692B6}" type="presOf" srcId="{B09DD649-FE2E-4AAD-A510-8016FD1132FB}" destId="{9CD0AF3A-A612-4164-B6D9-B4F5A1CDB674}" srcOrd="1" destOrd="0" presId="urn:microsoft.com/office/officeart/2005/8/layout/bProcess3"/>
    <dgm:cxn modelId="{5AB85815-B566-4BD6-A9AB-36EA92EF0BA4}" type="presOf" srcId="{29272180-0C6D-44C4-9832-E4B09948DE00}" destId="{F4614ED5-28AD-416A-A24B-C531E276ECDE}" srcOrd="1" destOrd="0" presId="urn:microsoft.com/office/officeart/2005/8/layout/bProcess3"/>
    <dgm:cxn modelId="{30A06B22-D269-49E7-AEC8-A986EBF5B185}" srcId="{F0D30D3E-9198-4823-ACDD-3FB484B176D9}" destId="{45DCB7FD-0D19-44C0-BBE8-F0CA564F25B2}" srcOrd="9" destOrd="0" parTransId="{69C2C804-0575-4FB0-B4BF-11A950B09696}" sibTransId="{43E50125-77C7-4B29-86DC-79E4E4DB6BC7}"/>
    <dgm:cxn modelId="{AB50CC22-F614-4783-B7CC-2DACB9D11AC5}" srcId="{F0D30D3E-9198-4823-ACDD-3FB484B176D9}" destId="{503587E8-90BF-438C-9812-C6CB44C7BB5F}" srcOrd="10" destOrd="0" parTransId="{C1F9C543-DAEB-47A6-9025-7C409B120BC5}" sibTransId="{DB640D09-5E1C-4B23-BC43-E967A80F048B}"/>
    <dgm:cxn modelId="{30E35024-C03E-49F4-BAC6-D50282723BBC}" type="presOf" srcId="{BD45E73B-C319-4CBC-B145-2FCEAE5EA13B}" destId="{7B8F5C6E-3BE6-45FC-AB9F-5CB6691432B7}" srcOrd="0" destOrd="0" presId="urn:microsoft.com/office/officeart/2005/8/layout/bProcess3"/>
    <dgm:cxn modelId="{CE22BF28-179B-4871-91DF-C26B31418C29}" srcId="{F0D30D3E-9198-4823-ACDD-3FB484B176D9}" destId="{9310EA1E-9BFA-4EF7-A39C-C6500FC6E15B}" srcOrd="4" destOrd="0" parTransId="{2913AAC6-EDF1-4EAA-B044-1A83774EEB05}" sibTransId="{5AF9204F-6A1E-4296-A349-ABDF88580CF4}"/>
    <dgm:cxn modelId="{D06FB42A-ABA2-4583-9EAD-EBF2DA48D851}" type="presOf" srcId="{BCE2B814-E3A8-44FE-834E-FACAA4AE380D}" destId="{2E93DE68-1841-4778-A2E4-31397EBB6B13}" srcOrd="1" destOrd="0" presId="urn:microsoft.com/office/officeart/2005/8/layout/bProcess3"/>
    <dgm:cxn modelId="{035AD82B-24A4-4ECB-92C7-62C3084E823B}" type="presOf" srcId="{A2F1BE0D-6205-4A1B-9251-ABFADCB92E90}" destId="{9AB5F4D2-15E3-40AB-B6E8-560B8EB910A2}" srcOrd="1" destOrd="0" presId="urn:microsoft.com/office/officeart/2005/8/layout/bProcess3"/>
    <dgm:cxn modelId="{314C572D-8245-46F9-BECA-30CD132C68B5}" type="presOf" srcId="{9310EA1E-9BFA-4EF7-A39C-C6500FC6E15B}" destId="{4E731117-2FF9-45C3-937F-63E817D6D6D8}" srcOrd="0" destOrd="0" presId="urn:microsoft.com/office/officeart/2005/8/layout/bProcess3"/>
    <dgm:cxn modelId="{F6ADCA2D-62C8-41E7-B2C1-3BFC2EDAE03C}" type="presOf" srcId="{503587E8-90BF-438C-9812-C6CB44C7BB5F}" destId="{C3EF1C6E-9F69-4DF6-8054-07F3B68C4CF2}" srcOrd="0" destOrd="0" presId="urn:microsoft.com/office/officeart/2005/8/layout/bProcess3"/>
    <dgm:cxn modelId="{CA68B930-5776-45E5-82A2-87C84D1B36C5}" type="presOf" srcId="{BC7FD637-D718-47AB-B3B8-06D0F3DC6FF5}" destId="{8E406DE6-70F4-4B58-9781-477B3CEFF0F7}" srcOrd="0" destOrd="0" presId="urn:microsoft.com/office/officeart/2005/8/layout/bProcess3"/>
    <dgm:cxn modelId="{D31B7033-87A2-4E29-824B-5D4A3776CF85}" type="presOf" srcId="{5FFB9050-3ECF-43F0-9B23-3C1134BF16DF}" destId="{77558446-3508-4B5A-9DD3-94FD5279CC76}" srcOrd="0" destOrd="0" presId="urn:microsoft.com/office/officeart/2005/8/layout/bProcess3"/>
    <dgm:cxn modelId="{48740638-6203-4B5B-B918-0406B8DE5D38}" type="presOf" srcId="{84BA6CBC-7BBD-4FE2-BBB3-FCAC4ADC051A}" destId="{D6D36DC3-2D4F-4493-8EB4-1C70D9B37DCE}" srcOrd="0" destOrd="0" presId="urn:microsoft.com/office/officeart/2005/8/layout/bProcess3"/>
    <dgm:cxn modelId="{73D1DF43-BF22-4B5F-9490-E4BB5E4E787F}" srcId="{F0D30D3E-9198-4823-ACDD-3FB484B176D9}" destId="{62D8FDD8-9142-40F7-B6CA-F80CFA1EE067}" srcOrd="6" destOrd="0" parTransId="{F3522A0B-B29A-4FB7-AF18-00B17B524F21}" sibTransId="{BCE2B814-E3A8-44FE-834E-FACAA4AE380D}"/>
    <dgm:cxn modelId="{04829445-B131-4D5A-A5D5-1685693A5486}" srcId="{F0D30D3E-9198-4823-ACDD-3FB484B176D9}" destId="{7FA783C2-CDCA-45F3-8EFD-9EEE5C42A0A6}" srcOrd="1" destOrd="0" parTransId="{10712B4D-623B-40BC-8928-7CB8F1C04E84}" sibTransId="{84BA6CBC-7BBD-4FE2-BBB3-FCAC4ADC051A}"/>
    <dgm:cxn modelId="{BA6F5347-BE37-4DB7-BE39-DF907C7B78C2}" type="presOf" srcId="{5AF9204F-6A1E-4296-A349-ABDF88580CF4}" destId="{C552DEC8-B18A-43C0-83C4-25263DD9CDC0}" srcOrd="1" destOrd="0" presId="urn:microsoft.com/office/officeart/2005/8/layout/bProcess3"/>
    <dgm:cxn modelId="{D571514F-8496-4310-85DE-9F39A7694607}" type="presOf" srcId="{5AF9204F-6A1E-4296-A349-ABDF88580CF4}" destId="{611FC90A-C620-47AC-84FC-D5E7B95A8113}" srcOrd="0" destOrd="0" presId="urn:microsoft.com/office/officeart/2005/8/layout/bProcess3"/>
    <dgm:cxn modelId="{4BAC2D53-7A94-439E-9F66-3E7825F14D8F}" type="presOf" srcId="{7FA783C2-CDCA-45F3-8EFD-9EEE5C42A0A6}" destId="{6E120B87-AA44-4EE4-A817-C81B79EC6604}" srcOrd="0" destOrd="0" presId="urn:microsoft.com/office/officeart/2005/8/layout/bProcess3"/>
    <dgm:cxn modelId="{5308045C-44E9-4063-AC96-621A2C49A531}" type="presOf" srcId="{B09DD649-FE2E-4AAD-A510-8016FD1132FB}" destId="{A9AA7C3F-3220-413B-93D4-B3DB2D556E44}" srcOrd="0" destOrd="0" presId="urn:microsoft.com/office/officeart/2005/8/layout/bProcess3"/>
    <dgm:cxn modelId="{FEDF2562-819A-46AB-B653-8A78BF1569B9}" srcId="{F0D30D3E-9198-4823-ACDD-3FB484B176D9}" destId="{BC7FD637-D718-47AB-B3B8-06D0F3DC6FF5}" srcOrd="0" destOrd="0" parTransId="{BADB2A60-1C8A-4C63-BDB4-1F4D66AAF815}" sibTransId="{039D2A6E-7976-4024-91E9-B7FEDA053C61}"/>
    <dgm:cxn modelId="{6BB93663-6CB0-4402-BED0-45744EFD1613}" srcId="{F0D30D3E-9198-4823-ACDD-3FB484B176D9}" destId="{BD45E73B-C319-4CBC-B145-2FCEAE5EA13B}" srcOrd="3" destOrd="0" parTransId="{3CD0C592-D219-4C0A-8D45-EC94E069654D}" sibTransId="{29272180-0C6D-44C4-9832-E4B09948DE00}"/>
    <dgm:cxn modelId="{88B80568-83D9-42CF-ADE2-E6FE3F694B7D}" type="presOf" srcId="{B64290E6-2DC8-4BBF-96EB-BE4567997288}" destId="{AD69B49E-4626-433A-9560-3A913447CB5B}" srcOrd="0" destOrd="0" presId="urn:microsoft.com/office/officeart/2005/8/layout/bProcess3"/>
    <dgm:cxn modelId="{71EF5E6D-0015-4DCE-BB95-87240DAD80E4}" type="presOf" srcId="{29272180-0C6D-44C4-9832-E4B09948DE00}" destId="{D5B27318-2678-4689-8BBE-0D06A51BE19B}" srcOrd="0" destOrd="0" presId="urn:microsoft.com/office/officeart/2005/8/layout/bProcess3"/>
    <dgm:cxn modelId="{6AA1BA7E-8896-4ED7-A3BF-D7C3A0873681}" type="presOf" srcId="{43E50125-77C7-4B29-86DC-79E4E4DB6BC7}" destId="{9A52C7CA-F71A-467F-94C6-96FC8B6D3B52}" srcOrd="0" destOrd="0" presId="urn:microsoft.com/office/officeart/2005/8/layout/bProcess3"/>
    <dgm:cxn modelId="{BB38AD93-CE71-4B2E-BFB6-457DC0712D69}" type="presOf" srcId="{161D32C1-8636-45C6-8055-4FDA86A92ECE}" destId="{3656D1C4-028F-4B60-AFD1-5E9F52E8850E}" srcOrd="0" destOrd="0" presId="urn:microsoft.com/office/officeart/2005/8/layout/bProcess3"/>
    <dgm:cxn modelId="{F7A5E593-6D4D-4224-90E5-26050C7BEF63}" srcId="{F0D30D3E-9198-4823-ACDD-3FB484B176D9}" destId="{5FFB9050-3ECF-43F0-9B23-3C1134BF16DF}" srcOrd="2" destOrd="0" parTransId="{415A63A6-64D8-4A28-8453-19DE357E4F0D}" sibTransId="{73F170E7-CA92-40E6-9939-F58D79B7EA1B}"/>
    <dgm:cxn modelId="{0862CE99-31A0-465F-92F7-E079BEC97877}" type="presOf" srcId="{62D8FDD8-9142-40F7-B6CA-F80CFA1EE067}" destId="{CE094A83-57AE-44DA-AE9A-CE9C3518C640}" srcOrd="0" destOrd="0" presId="urn:microsoft.com/office/officeart/2005/8/layout/bProcess3"/>
    <dgm:cxn modelId="{3496A09B-5D55-4314-9A40-8FD5BD210115}" srcId="{F0D30D3E-9198-4823-ACDD-3FB484B176D9}" destId="{153533D6-0AAD-49CD-97B3-2B7E3CC12931}" srcOrd="5" destOrd="0" parTransId="{CA5F2867-306A-4442-A530-BEF4F493ECBB}" sibTransId="{A2F1BE0D-6205-4A1B-9251-ABFADCB92E90}"/>
    <dgm:cxn modelId="{7743C9A5-50F2-4BB6-95E6-EC199E8103C5}" type="presOf" srcId="{BCE2B814-E3A8-44FE-834E-FACAA4AE380D}" destId="{DA231368-2FA3-4890-9E01-339A22412F40}" srcOrd="0" destOrd="0" presId="urn:microsoft.com/office/officeart/2005/8/layout/bProcess3"/>
    <dgm:cxn modelId="{EE5814AB-3905-461E-9038-327CB3B73B74}" type="presOf" srcId="{039D2A6E-7976-4024-91E9-B7FEDA053C61}" destId="{AB93585F-5C52-4A81-BE00-AF5595AE9888}" srcOrd="0" destOrd="0" presId="urn:microsoft.com/office/officeart/2005/8/layout/bProcess3"/>
    <dgm:cxn modelId="{EFFF25AC-0643-4E64-890E-81560070E050}" type="presOf" srcId="{F0D30D3E-9198-4823-ACDD-3FB484B176D9}" destId="{90D0429C-4D5F-4579-BB80-3E9A0AB16D91}" srcOrd="0" destOrd="0" presId="urn:microsoft.com/office/officeart/2005/8/layout/bProcess3"/>
    <dgm:cxn modelId="{E5033EB0-82AF-4424-822A-4CBA02EBC045}" type="presOf" srcId="{153533D6-0AAD-49CD-97B3-2B7E3CC12931}" destId="{EB52C723-C28E-4D63-9BB3-A712CEC0519E}" srcOrd="0" destOrd="0" presId="urn:microsoft.com/office/officeart/2005/8/layout/bProcess3"/>
    <dgm:cxn modelId="{B244A7B2-6D11-41A5-AA36-4545DA8B9DF9}" srcId="{F0D30D3E-9198-4823-ACDD-3FB484B176D9}" destId="{528E3E04-BAA5-40A4-82C2-B96FE1505F7B}" srcOrd="7" destOrd="0" parTransId="{1FF6B8B9-BFF5-4870-BAAB-0B1F076F3768}" sibTransId="{B09DD649-FE2E-4AAD-A510-8016FD1132FB}"/>
    <dgm:cxn modelId="{1D5F9DBF-C32E-49BF-8F36-C549B6391D53}" type="presOf" srcId="{84BA6CBC-7BBD-4FE2-BBB3-FCAC4ADC051A}" destId="{12D85759-8A0A-4B0F-8BF8-9253955B96F0}" srcOrd="1" destOrd="0" presId="urn:microsoft.com/office/officeart/2005/8/layout/bProcess3"/>
    <dgm:cxn modelId="{2ED1A7CF-50F5-4645-8E5F-055CE115A9EE}" srcId="{F0D30D3E-9198-4823-ACDD-3FB484B176D9}" destId="{161D32C1-8636-45C6-8055-4FDA86A92ECE}" srcOrd="8" destOrd="0" parTransId="{582E437A-386E-4638-B65A-FE54B1D508D7}" sibTransId="{B64290E6-2DC8-4BBF-96EB-BE4567997288}"/>
    <dgm:cxn modelId="{38A9A1D6-6AC8-4732-9852-648701935CF5}" type="presOf" srcId="{A2F1BE0D-6205-4A1B-9251-ABFADCB92E90}" destId="{C0704FF5-634F-4D97-BBDA-56F80411CBE7}" srcOrd="0" destOrd="0" presId="urn:microsoft.com/office/officeart/2005/8/layout/bProcess3"/>
    <dgm:cxn modelId="{9B23DFD7-299C-4E60-8969-29C15E8A4DBD}" type="presOf" srcId="{73F170E7-CA92-40E6-9939-F58D79B7EA1B}" destId="{F263EBFB-702F-47C8-90F0-6598DD54C026}" srcOrd="1" destOrd="0" presId="urn:microsoft.com/office/officeart/2005/8/layout/bProcess3"/>
    <dgm:cxn modelId="{548E3FDC-2B8F-4F1D-8E7E-781CE4DE2710}" type="presOf" srcId="{528E3E04-BAA5-40A4-82C2-B96FE1505F7B}" destId="{00F15AF2-69E9-4549-99C5-D8B3949D7650}" srcOrd="0" destOrd="0" presId="urn:microsoft.com/office/officeart/2005/8/layout/bProcess3"/>
    <dgm:cxn modelId="{03ECA1E7-345B-4334-BA8B-BDF68AD8F825}" type="presOf" srcId="{B64290E6-2DC8-4BBF-96EB-BE4567997288}" destId="{30204A41-4F2F-4705-8360-515F5E881983}" srcOrd="1" destOrd="0" presId="urn:microsoft.com/office/officeart/2005/8/layout/bProcess3"/>
    <dgm:cxn modelId="{3DB6FAE7-2F4C-482E-9B04-D13910A9B9B4}" type="presOf" srcId="{039D2A6E-7976-4024-91E9-B7FEDA053C61}" destId="{E834DC14-EAC5-4B14-B5FC-21935DCFAEF3}" srcOrd="1" destOrd="0" presId="urn:microsoft.com/office/officeart/2005/8/layout/bProcess3"/>
    <dgm:cxn modelId="{EA24DDEC-8197-463B-92B2-F5E142D3973A}" type="presOf" srcId="{43E50125-77C7-4B29-86DC-79E4E4DB6BC7}" destId="{28FC875B-7D6B-478D-90CD-D3A8BD5FA80B}" srcOrd="1" destOrd="0" presId="urn:microsoft.com/office/officeart/2005/8/layout/bProcess3"/>
    <dgm:cxn modelId="{637115F3-709F-48A8-910B-8DD6C40F9872}" type="presOf" srcId="{73F170E7-CA92-40E6-9939-F58D79B7EA1B}" destId="{62F5B300-8E91-4DD7-86DF-38EDA951CA86}" srcOrd="0" destOrd="0" presId="urn:microsoft.com/office/officeart/2005/8/layout/bProcess3"/>
    <dgm:cxn modelId="{04E571F6-0FB8-428A-B91D-98303706E4AF}" type="presOf" srcId="{45DCB7FD-0D19-44C0-BBE8-F0CA564F25B2}" destId="{FE8321B8-4206-40BB-A309-205097C11192}" srcOrd="0" destOrd="0" presId="urn:microsoft.com/office/officeart/2005/8/layout/bProcess3"/>
    <dgm:cxn modelId="{17D5D1B3-0309-44FE-892D-A23167133227}" type="presParOf" srcId="{90D0429C-4D5F-4579-BB80-3E9A0AB16D91}" destId="{8E406DE6-70F4-4B58-9781-477B3CEFF0F7}" srcOrd="0" destOrd="0" presId="urn:microsoft.com/office/officeart/2005/8/layout/bProcess3"/>
    <dgm:cxn modelId="{53328813-7F6D-409E-B1D9-A23AB0506C88}" type="presParOf" srcId="{90D0429C-4D5F-4579-BB80-3E9A0AB16D91}" destId="{AB93585F-5C52-4A81-BE00-AF5595AE9888}" srcOrd="1" destOrd="0" presId="urn:microsoft.com/office/officeart/2005/8/layout/bProcess3"/>
    <dgm:cxn modelId="{988699E9-ED51-417C-8518-628D7F2911F4}" type="presParOf" srcId="{AB93585F-5C52-4A81-BE00-AF5595AE9888}" destId="{E834DC14-EAC5-4B14-B5FC-21935DCFAEF3}" srcOrd="0" destOrd="0" presId="urn:microsoft.com/office/officeart/2005/8/layout/bProcess3"/>
    <dgm:cxn modelId="{8E87109C-0AC8-4222-AFC3-53CCFA579515}" type="presParOf" srcId="{90D0429C-4D5F-4579-BB80-3E9A0AB16D91}" destId="{6E120B87-AA44-4EE4-A817-C81B79EC6604}" srcOrd="2" destOrd="0" presId="urn:microsoft.com/office/officeart/2005/8/layout/bProcess3"/>
    <dgm:cxn modelId="{1453C7D5-48C0-4F48-A87A-69F9BB0BFA53}" type="presParOf" srcId="{90D0429C-4D5F-4579-BB80-3E9A0AB16D91}" destId="{D6D36DC3-2D4F-4493-8EB4-1C70D9B37DCE}" srcOrd="3" destOrd="0" presId="urn:microsoft.com/office/officeart/2005/8/layout/bProcess3"/>
    <dgm:cxn modelId="{AF743447-B2F3-4213-B2E5-D31A59177B26}" type="presParOf" srcId="{D6D36DC3-2D4F-4493-8EB4-1C70D9B37DCE}" destId="{12D85759-8A0A-4B0F-8BF8-9253955B96F0}" srcOrd="0" destOrd="0" presId="urn:microsoft.com/office/officeart/2005/8/layout/bProcess3"/>
    <dgm:cxn modelId="{FA38AD5F-8320-40F5-B3D2-2B8C3AF6A19D}" type="presParOf" srcId="{90D0429C-4D5F-4579-BB80-3E9A0AB16D91}" destId="{77558446-3508-4B5A-9DD3-94FD5279CC76}" srcOrd="4" destOrd="0" presId="urn:microsoft.com/office/officeart/2005/8/layout/bProcess3"/>
    <dgm:cxn modelId="{31C8FC6A-56F1-4D76-8C39-EB214FBD9635}" type="presParOf" srcId="{90D0429C-4D5F-4579-BB80-3E9A0AB16D91}" destId="{62F5B300-8E91-4DD7-86DF-38EDA951CA86}" srcOrd="5" destOrd="0" presId="urn:microsoft.com/office/officeart/2005/8/layout/bProcess3"/>
    <dgm:cxn modelId="{BEE11695-A2CD-49AF-A953-F58BB0865D85}" type="presParOf" srcId="{62F5B300-8E91-4DD7-86DF-38EDA951CA86}" destId="{F263EBFB-702F-47C8-90F0-6598DD54C026}" srcOrd="0" destOrd="0" presId="urn:microsoft.com/office/officeart/2005/8/layout/bProcess3"/>
    <dgm:cxn modelId="{2BE863D0-E238-47F9-920E-DC291270BE0E}" type="presParOf" srcId="{90D0429C-4D5F-4579-BB80-3E9A0AB16D91}" destId="{7B8F5C6E-3BE6-45FC-AB9F-5CB6691432B7}" srcOrd="6" destOrd="0" presId="urn:microsoft.com/office/officeart/2005/8/layout/bProcess3"/>
    <dgm:cxn modelId="{298D9A13-7E3D-43B1-8CA0-1C3BA78239CD}" type="presParOf" srcId="{90D0429C-4D5F-4579-BB80-3E9A0AB16D91}" destId="{D5B27318-2678-4689-8BBE-0D06A51BE19B}" srcOrd="7" destOrd="0" presId="urn:microsoft.com/office/officeart/2005/8/layout/bProcess3"/>
    <dgm:cxn modelId="{BEE295C8-DEE5-4EC1-B965-559925FCEF51}" type="presParOf" srcId="{D5B27318-2678-4689-8BBE-0D06A51BE19B}" destId="{F4614ED5-28AD-416A-A24B-C531E276ECDE}" srcOrd="0" destOrd="0" presId="urn:microsoft.com/office/officeart/2005/8/layout/bProcess3"/>
    <dgm:cxn modelId="{17878903-90A4-4422-B208-2553E5901990}" type="presParOf" srcId="{90D0429C-4D5F-4579-BB80-3E9A0AB16D91}" destId="{4E731117-2FF9-45C3-937F-63E817D6D6D8}" srcOrd="8" destOrd="0" presId="urn:microsoft.com/office/officeart/2005/8/layout/bProcess3"/>
    <dgm:cxn modelId="{4CFFE25B-E9C9-4A24-A9F3-008EBFDEA1AB}" type="presParOf" srcId="{90D0429C-4D5F-4579-BB80-3E9A0AB16D91}" destId="{611FC90A-C620-47AC-84FC-D5E7B95A8113}" srcOrd="9" destOrd="0" presId="urn:microsoft.com/office/officeart/2005/8/layout/bProcess3"/>
    <dgm:cxn modelId="{CA589B6F-C6E5-4C91-8D05-395DE9E87D95}" type="presParOf" srcId="{611FC90A-C620-47AC-84FC-D5E7B95A8113}" destId="{C552DEC8-B18A-43C0-83C4-25263DD9CDC0}" srcOrd="0" destOrd="0" presId="urn:microsoft.com/office/officeart/2005/8/layout/bProcess3"/>
    <dgm:cxn modelId="{50AC9CB4-818B-4BBF-9431-064E92502BA2}" type="presParOf" srcId="{90D0429C-4D5F-4579-BB80-3E9A0AB16D91}" destId="{EB52C723-C28E-4D63-9BB3-A712CEC0519E}" srcOrd="10" destOrd="0" presId="urn:microsoft.com/office/officeart/2005/8/layout/bProcess3"/>
    <dgm:cxn modelId="{A4616B5B-EA3D-4A53-AC44-731D7EF1D8CC}" type="presParOf" srcId="{90D0429C-4D5F-4579-BB80-3E9A0AB16D91}" destId="{C0704FF5-634F-4D97-BBDA-56F80411CBE7}" srcOrd="11" destOrd="0" presId="urn:microsoft.com/office/officeart/2005/8/layout/bProcess3"/>
    <dgm:cxn modelId="{1907EA12-9504-404D-B662-3BB9668210AD}" type="presParOf" srcId="{C0704FF5-634F-4D97-BBDA-56F80411CBE7}" destId="{9AB5F4D2-15E3-40AB-B6E8-560B8EB910A2}" srcOrd="0" destOrd="0" presId="urn:microsoft.com/office/officeart/2005/8/layout/bProcess3"/>
    <dgm:cxn modelId="{6788585B-DE19-4206-B0B0-80913D257695}" type="presParOf" srcId="{90D0429C-4D5F-4579-BB80-3E9A0AB16D91}" destId="{CE094A83-57AE-44DA-AE9A-CE9C3518C640}" srcOrd="12" destOrd="0" presId="urn:microsoft.com/office/officeart/2005/8/layout/bProcess3"/>
    <dgm:cxn modelId="{D80B96ED-6F94-4820-9610-CF2796CF46B2}" type="presParOf" srcId="{90D0429C-4D5F-4579-BB80-3E9A0AB16D91}" destId="{DA231368-2FA3-4890-9E01-339A22412F40}" srcOrd="13" destOrd="0" presId="urn:microsoft.com/office/officeart/2005/8/layout/bProcess3"/>
    <dgm:cxn modelId="{52F0278F-5B47-4A21-A506-49CC1A17B997}" type="presParOf" srcId="{DA231368-2FA3-4890-9E01-339A22412F40}" destId="{2E93DE68-1841-4778-A2E4-31397EBB6B13}" srcOrd="0" destOrd="0" presId="urn:microsoft.com/office/officeart/2005/8/layout/bProcess3"/>
    <dgm:cxn modelId="{1177A9E9-9ADB-4FE0-BCE8-92A9BECE218B}" type="presParOf" srcId="{90D0429C-4D5F-4579-BB80-3E9A0AB16D91}" destId="{00F15AF2-69E9-4549-99C5-D8B3949D7650}" srcOrd="14" destOrd="0" presId="urn:microsoft.com/office/officeart/2005/8/layout/bProcess3"/>
    <dgm:cxn modelId="{674C2623-9C92-4AA5-BA59-EA204AA5D83D}" type="presParOf" srcId="{90D0429C-4D5F-4579-BB80-3E9A0AB16D91}" destId="{A9AA7C3F-3220-413B-93D4-B3DB2D556E44}" srcOrd="15" destOrd="0" presId="urn:microsoft.com/office/officeart/2005/8/layout/bProcess3"/>
    <dgm:cxn modelId="{488C5D09-D7D0-4771-9BB2-59CBB4467C07}" type="presParOf" srcId="{A9AA7C3F-3220-413B-93D4-B3DB2D556E44}" destId="{9CD0AF3A-A612-4164-B6D9-B4F5A1CDB674}" srcOrd="0" destOrd="0" presId="urn:microsoft.com/office/officeart/2005/8/layout/bProcess3"/>
    <dgm:cxn modelId="{00DF9DEC-6893-4F9E-A60F-EAAA7F3DB058}" type="presParOf" srcId="{90D0429C-4D5F-4579-BB80-3E9A0AB16D91}" destId="{3656D1C4-028F-4B60-AFD1-5E9F52E8850E}" srcOrd="16" destOrd="0" presId="urn:microsoft.com/office/officeart/2005/8/layout/bProcess3"/>
    <dgm:cxn modelId="{4F67B047-D4E4-43DA-BCEC-FA942CB04405}" type="presParOf" srcId="{90D0429C-4D5F-4579-BB80-3E9A0AB16D91}" destId="{AD69B49E-4626-433A-9560-3A913447CB5B}" srcOrd="17" destOrd="0" presId="urn:microsoft.com/office/officeart/2005/8/layout/bProcess3"/>
    <dgm:cxn modelId="{BC8D17C8-F4CC-4DB3-B25F-40657E875399}" type="presParOf" srcId="{AD69B49E-4626-433A-9560-3A913447CB5B}" destId="{30204A41-4F2F-4705-8360-515F5E881983}" srcOrd="0" destOrd="0" presId="urn:microsoft.com/office/officeart/2005/8/layout/bProcess3"/>
    <dgm:cxn modelId="{5D6CF6F6-7DB1-4738-8991-4166B4074461}" type="presParOf" srcId="{90D0429C-4D5F-4579-BB80-3E9A0AB16D91}" destId="{FE8321B8-4206-40BB-A309-205097C11192}" srcOrd="18" destOrd="0" presId="urn:microsoft.com/office/officeart/2005/8/layout/bProcess3"/>
    <dgm:cxn modelId="{216D07D2-B61C-40E8-9285-10E30B0D94A6}" type="presParOf" srcId="{90D0429C-4D5F-4579-BB80-3E9A0AB16D91}" destId="{9A52C7CA-F71A-467F-94C6-96FC8B6D3B52}" srcOrd="19" destOrd="0" presId="urn:microsoft.com/office/officeart/2005/8/layout/bProcess3"/>
    <dgm:cxn modelId="{6CC350C5-59DA-488C-9A36-30D7DA018F7E}" type="presParOf" srcId="{9A52C7CA-F71A-467F-94C6-96FC8B6D3B52}" destId="{28FC875B-7D6B-478D-90CD-D3A8BD5FA80B}" srcOrd="0" destOrd="0" presId="urn:microsoft.com/office/officeart/2005/8/layout/bProcess3"/>
    <dgm:cxn modelId="{31EBA304-8E0D-46B2-839C-E000E5142A29}" type="presParOf" srcId="{90D0429C-4D5F-4579-BB80-3E9A0AB16D91}" destId="{C3EF1C6E-9F69-4DF6-8054-07F3B68C4CF2}" srcOrd="2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E1D08B-6C3D-4E08-9E2E-3DA270ED8210}" type="doc">
      <dgm:prSet loTypeId="urn:microsoft.com/office/officeart/2005/8/layout/hList1" loCatId="list" qsTypeId="urn:microsoft.com/office/officeart/2005/8/quickstyle/simple2" qsCatId="simple" csTypeId="urn:microsoft.com/office/officeart/2005/8/colors/accent0_3" csCatId="mainScheme" phldr="1"/>
      <dgm:spPr/>
      <dgm:t>
        <a:bodyPr/>
        <a:lstStyle/>
        <a:p>
          <a:endParaRPr lang="en-US"/>
        </a:p>
      </dgm:t>
    </dgm:pt>
    <dgm:pt modelId="{5E79C5B5-48AE-406B-B042-EA9E1A1415E3}">
      <dgm:prSet phldrT="[Texto]"/>
      <dgm:spPr/>
      <dgm:t>
        <a:bodyPr/>
        <a:lstStyle/>
        <a:p>
          <a:r>
            <a:rPr lang="es-MX" dirty="0"/>
            <a:t>Almacenamiento</a:t>
          </a:r>
          <a:endParaRPr lang="en-US" dirty="0"/>
        </a:p>
      </dgm:t>
    </dgm:pt>
    <dgm:pt modelId="{E270B99C-40B3-4CC7-8089-0E6AA311279C}" type="parTrans" cxnId="{4CCB4DE7-DEE8-4747-B6A9-C1B3779A400A}">
      <dgm:prSet/>
      <dgm:spPr/>
      <dgm:t>
        <a:bodyPr/>
        <a:lstStyle/>
        <a:p>
          <a:endParaRPr lang="en-US"/>
        </a:p>
      </dgm:t>
    </dgm:pt>
    <dgm:pt modelId="{F7332258-4095-4817-A885-4EDC6C31D78D}" type="sibTrans" cxnId="{4CCB4DE7-DEE8-4747-B6A9-C1B3779A400A}">
      <dgm:prSet/>
      <dgm:spPr/>
      <dgm:t>
        <a:bodyPr/>
        <a:lstStyle/>
        <a:p>
          <a:endParaRPr lang="en-US"/>
        </a:p>
      </dgm:t>
    </dgm:pt>
    <dgm:pt modelId="{404B30D3-358F-4A35-8C12-132851395A92}">
      <dgm:prSet phldrT="[Texto]"/>
      <dgm:spPr/>
      <dgm:t>
        <a:bodyPr/>
        <a:lstStyle/>
        <a:p>
          <a:pPr>
            <a:buNone/>
          </a:pPr>
          <a:r>
            <a:rPr lang="es-MX" dirty="0"/>
            <a:t>¿Cómo se almacenarán los datos recopilados?</a:t>
          </a:r>
          <a:endParaRPr lang="en-US" dirty="0"/>
        </a:p>
      </dgm:t>
    </dgm:pt>
    <dgm:pt modelId="{70395DFF-62E5-4FFA-8DEA-FF150EDEB32F}" type="parTrans" cxnId="{84E10EC5-2AC1-4B70-8D66-DFC2F5D22147}">
      <dgm:prSet/>
      <dgm:spPr/>
      <dgm:t>
        <a:bodyPr/>
        <a:lstStyle/>
        <a:p>
          <a:endParaRPr lang="en-US"/>
        </a:p>
      </dgm:t>
    </dgm:pt>
    <dgm:pt modelId="{446B6037-311A-45D4-80BD-D4B25ED5B119}" type="sibTrans" cxnId="{84E10EC5-2AC1-4B70-8D66-DFC2F5D22147}">
      <dgm:prSet/>
      <dgm:spPr/>
      <dgm:t>
        <a:bodyPr/>
        <a:lstStyle/>
        <a:p>
          <a:endParaRPr lang="en-US"/>
        </a:p>
      </dgm:t>
    </dgm:pt>
    <dgm:pt modelId="{9C1DD5FA-E982-4EB2-89A5-FBDEA2070862}">
      <dgm:prSet phldrT="[Texto]"/>
      <dgm:spPr/>
      <dgm:t>
        <a:bodyPr/>
        <a:lstStyle/>
        <a:p>
          <a:r>
            <a:rPr lang="es-MX" dirty="0"/>
            <a:t>Análisis</a:t>
          </a:r>
          <a:endParaRPr lang="en-US" dirty="0"/>
        </a:p>
      </dgm:t>
    </dgm:pt>
    <dgm:pt modelId="{24DDD1B8-31DB-4000-8D93-6AE6F34440F5}" type="parTrans" cxnId="{C6F899AA-B84D-453F-B478-6C2F24EBB81C}">
      <dgm:prSet/>
      <dgm:spPr/>
      <dgm:t>
        <a:bodyPr/>
        <a:lstStyle/>
        <a:p>
          <a:endParaRPr lang="en-US"/>
        </a:p>
      </dgm:t>
    </dgm:pt>
    <dgm:pt modelId="{51514007-0DE0-4F79-83DC-0E2759105DE4}" type="sibTrans" cxnId="{C6F899AA-B84D-453F-B478-6C2F24EBB81C}">
      <dgm:prSet/>
      <dgm:spPr/>
      <dgm:t>
        <a:bodyPr/>
        <a:lstStyle/>
        <a:p>
          <a:endParaRPr lang="en-US"/>
        </a:p>
      </dgm:t>
    </dgm:pt>
    <dgm:pt modelId="{1D5D16E0-A369-468E-951C-F47310F91FCF}">
      <dgm:prSet phldrT="[Texto]"/>
      <dgm:spPr/>
      <dgm:t>
        <a:bodyPr/>
        <a:lstStyle/>
        <a:p>
          <a:r>
            <a:rPr lang="es-MX" b="0" dirty="0"/>
            <a:t>¿Cómo </a:t>
          </a:r>
          <a:r>
            <a:rPr lang="es-MX" dirty="0"/>
            <a:t>se hará el análisis de la información y que herramientas se utilizarán. </a:t>
          </a:r>
          <a:endParaRPr lang="en-US" dirty="0"/>
        </a:p>
      </dgm:t>
    </dgm:pt>
    <dgm:pt modelId="{1A20C591-E47D-47B2-B8F1-9AB6170361E7}" type="parTrans" cxnId="{9F6B9699-70A2-4F0E-93E8-C0B7FC016939}">
      <dgm:prSet/>
      <dgm:spPr/>
      <dgm:t>
        <a:bodyPr/>
        <a:lstStyle/>
        <a:p>
          <a:endParaRPr lang="en-US"/>
        </a:p>
      </dgm:t>
    </dgm:pt>
    <dgm:pt modelId="{985D2607-B828-40CF-8945-2DD5C9EF6004}" type="sibTrans" cxnId="{9F6B9699-70A2-4F0E-93E8-C0B7FC016939}">
      <dgm:prSet/>
      <dgm:spPr/>
      <dgm:t>
        <a:bodyPr/>
        <a:lstStyle/>
        <a:p>
          <a:endParaRPr lang="en-US"/>
        </a:p>
      </dgm:t>
    </dgm:pt>
    <dgm:pt modelId="{4E9E129F-E4E7-4C0B-8252-C99BD2C5D1A0}">
      <dgm:prSet phldrT="[Texto]"/>
      <dgm:spPr/>
      <dgm:t>
        <a:bodyPr/>
        <a:lstStyle/>
        <a:p>
          <a:r>
            <a:rPr lang="es-MX" dirty="0"/>
            <a:t>Privacidad</a:t>
          </a:r>
          <a:endParaRPr lang="en-US" dirty="0"/>
        </a:p>
      </dgm:t>
    </dgm:pt>
    <dgm:pt modelId="{C21BF842-3D4B-48C5-A8E4-49CB61B714D4}" type="parTrans" cxnId="{AB722AA9-30F7-4765-9922-C2B2ACA7E83D}">
      <dgm:prSet/>
      <dgm:spPr/>
      <dgm:t>
        <a:bodyPr/>
        <a:lstStyle/>
        <a:p>
          <a:endParaRPr lang="en-US"/>
        </a:p>
      </dgm:t>
    </dgm:pt>
    <dgm:pt modelId="{D7647555-8560-4F27-A3C9-0C45AA5CE70A}" type="sibTrans" cxnId="{AB722AA9-30F7-4765-9922-C2B2ACA7E83D}">
      <dgm:prSet/>
      <dgm:spPr/>
      <dgm:t>
        <a:bodyPr/>
        <a:lstStyle/>
        <a:p>
          <a:endParaRPr lang="en-US"/>
        </a:p>
      </dgm:t>
    </dgm:pt>
    <dgm:pt modelId="{818B2F0D-3625-4027-B25F-95B696348CCA}">
      <dgm:prSet phldrT="[Texto]"/>
      <dgm:spPr/>
      <dgm:t>
        <a:bodyPr/>
        <a:lstStyle/>
        <a:p>
          <a:r>
            <a:rPr lang="es-MX" dirty="0"/>
            <a:t>Se debe discutir cualquier problema de privacidad con los datos y cómo se abordarán. </a:t>
          </a:r>
          <a:endParaRPr lang="en-US" dirty="0"/>
        </a:p>
      </dgm:t>
    </dgm:pt>
    <dgm:pt modelId="{385E28DB-9F7A-4BDB-8A65-A0830B908797}" type="parTrans" cxnId="{18CF9159-ED06-47A4-B178-21B1E07562A9}">
      <dgm:prSet/>
      <dgm:spPr/>
      <dgm:t>
        <a:bodyPr/>
        <a:lstStyle/>
        <a:p>
          <a:endParaRPr lang="en-US"/>
        </a:p>
      </dgm:t>
    </dgm:pt>
    <dgm:pt modelId="{F2819E7F-0DFA-435C-A7CA-2ED305C256C6}" type="sibTrans" cxnId="{18CF9159-ED06-47A4-B178-21B1E07562A9}">
      <dgm:prSet/>
      <dgm:spPr/>
      <dgm:t>
        <a:bodyPr/>
        <a:lstStyle/>
        <a:p>
          <a:endParaRPr lang="en-US"/>
        </a:p>
      </dgm:t>
    </dgm:pt>
    <dgm:pt modelId="{83F879F3-730C-44E0-8F13-B996B75F92A5}">
      <dgm:prSet/>
      <dgm:spPr/>
      <dgm:t>
        <a:bodyPr/>
        <a:lstStyle/>
        <a:p>
          <a:r>
            <a:rPr lang="es-MX" dirty="0"/>
            <a:t>Por ejemplo, se almacenará en una hoja de cálculo, base de datos, copias impresas, etc. </a:t>
          </a:r>
        </a:p>
      </dgm:t>
    </dgm:pt>
    <dgm:pt modelId="{E49EAEF0-BA82-4EFA-BDFA-B0E6B1714C5C}" type="parTrans" cxnId="{16CF6100-85A5-4613-A462-C6C96188FE49}">
      <dgm:prSet/>
      <dgm:spPr/>
      <dgm:t>
        <a:bodyPr/>
        <a:lstStyle/>
        <a:p>
          <a:endParaRPr lang="en-US"/>
        </a:p>
      </dgm:t>
    </dgm:pt>
    <dgm:pt modelId="{C4F6C114-3FA1-4BF9-B4E8-01DD148EB42F}" type="sibTrans" cxnId="{16CF6100-85A5-4613-A462-C6C96188FE49}">
      <dgm:prSet/>
      <dgm:spPr/>
      <dgm:t>
        <a:bodyPr/>
        <a:lstStyle/>
        <a:p>
          <a:endParaRPr lang="en-US"/>
        </a:p>
      </dgm:t>
    </dgm:pt>
    <dgm:pt modelId="{F3D9CBE1-1536-4859-85CE-B117828EDC4B}">
      <dgm:prSet/>
      <dgm:spPr/>
      <dgm:t>
        <a:bodyPr/>
        <a:lstStyle/>
        <a:p>
          <a:r>
            <a:rPr lang="es-MX" dirty="0"/>
            <a:t>¿Cómo se realizará una copia de seguridad? </a:t>
          </a:r>
        </a:p>
      </dgm:t>
    </dgm:pt>
    <dgm:pt modelId="{318428C6-F84D-47CF-98A0-8AAEB1F40ADE}" type="parTrans" cxnId="{14283B76-FC17-4550-9424-A420D498E161}">
      <dgm:prSet/>
      <dgm:spPr/>
      <dgm:t>
        <a:bodyPr/>
        <a:lstStyle/>
        <a:p>
          <a:endParaRPr lang="en-US"/>
        </a:p>
      </dgm:t>
    </dgm:pt>
    <dgm:pt modelId="{7AC0D4FB-D742-481D-97C7-036B2056502E}" type="sibTrans" cxnId="{14283B76-FC17-4550-9424-A420D498E161}">
      <dgm:prSet/>
      <dgm:spPr/>
      <dgm:t>
        <a:bodyPr/>
        <a:lstStyle/>
        <a:p>
          <a:endParaRPr lang="en-US"/>
        </a:p>
      </dgm:t>
    </dgm:pt>
    <dgm:pt modelId="{B68BD347-F2E6-4C24-9CE4-961551EB8326}">
      <dgm:prSet/>
      <dgm:spPr/>
      <dgm:t>
        <a:bodyPr/>
        <a:lstStyle/>
        <a:p>
          <a:r>
            <a:rPr lang="es-MX" dirty="0"/>
            <a:t>¿Cuánto tiempo se guardará? </a:t>
          </a:r>
        </a:p>
      </dgm:t>
    </dgm:pt>
    <dgm:pt modelId="{770961EC-3A70-490E-BBD8-EEEA91566223}" type="parTrans" cxnId="{73D51B8A-9A85-433E-8040-63EC5D6BAB57}">
      <dgm:prSet/>
      <dgm:spPr/>
      <dgm:t>
        <a:bodyPr/>
        <a:lstStyle/>
        <a:p>
          <a:endParaRPr lang="en-US"/>
        </a:p>
      </dgm:t>
    </dgm:pt>
    <dgm:pt modelId="{C4990267-108E-4F98-90D0-2E3784D0F87A}" type="sibTrans" cxnId="{73D51B8A-9A85-433E-8040-63EC5D6BAB57}">
      <dgm:prSet/>
      <dgm:spPr/>
      <dgm:t>
        <a:bodyPr/>
        <a:lstStyle/>
        <a:p>
          <a:endParaRPr lang="en-US"/>
        </a:p>
      </dgm:t>
    </dgm:pt>
    <dgm:pt modelId="{A438FD4F-133D-4F0C-817E-FC31BC23750B}">
      <dgm:prSet/>
      <dgm:spPr/>
      <dgm:t>
        <a:bodyPr/>
        <a:lstStyle/>
        <a:p>
          <a:r>
            <a:rPr lang="es-MX" dirty="0"/>
            <a:t>Los datos para diferentes indicadores pueden almacenarse de diferentes maneras</a:t>
          </a:r>
        </a:p>
      </dgm:t>
    </dgm:pt>
    <dgm:pt modelId="{48A36BB4-1D74-4114-B332-78D2D86A69AB}" type="parTrans" cxnId="{ADA1AF33-399E-413B-8A7B-FC075A73A5CF}">
      <dgm:prSet/>
      <dgm:spPr/>
      <dgm:t>
        <a:bodyPr/>
        <a:lstStyle/>
        <a:p>
          <a:endParaRPr lang="en-US"/>
        </a:p>
      </dgm:t>
    </dgm:pt>
    <dgm:pt modelId="{67231030-B190-404B-A19D-BE6173D8CFF2}" type="sibTrans" cxnId="{ADA1AF33-399E-413B-8A7B-FC075A73A5CF}">
      <dgm:prSet/>
      <dgm:spPr/>
      <dgm:t>
        <a:bodyPr/>
        <a:lstStyle/>
        <a:p>
          <a:endParaRPr lang="en-US"/>
        </a:p>
      </dgm:t>
    </dgm:pt>
    <dgm:pt modelId="{570DFEAA-8C98-4365-9FCD-AB454A674A63}">
      <dgm:prSet/>
      <dgm:spPr/>
      <dgm:t>
        <a:bodyPr/>
        <a:lstStyle/>
        <a:p>
          <a:r>
            <a:rPr lang="es-MX" dirty="0"/>
            <a:t>Por ejemplo, si se usará Excel para generar gráficas de avances y logros alcanzados</a:t>
          </a:r>
          <a:endParaRPr lang="en-US" dirty="0"/>
        </a:p>
      </dgm:t>
    </dgm:pt>
    <dgm:pt modelId="{AABD56FD-1EF4-4C18-9D34-9D36A63CC34C}" type="parTrans" cxnId="{C8F5283E-BA6F-44D5-8702-CE56DD02D8A7}">
      <dgm:prSet/>
      <dgm:spPr/>
      <dgm:t>
        <a:bodyPr/>
        <a:lstStyle/>
        <a:p>
          <a:endParaRPr lang="en-US"/>
        </a:p>
      </dgm:t>
    </dgm:pt>
    <dgm:pt modelId="{E97142E8-26F2-4DA3-8EC4-6A0044165AB1}" type="sibTrans" cxnId="{C8F5283E-BA6F-44D5-8702-CE56DD02D8A7}">
      <dgm:prSet/>
      <dgm:spPr/>
      <dgm:t>
        <a:bodyPr/>
        <a:lstStyle/>
        <a:p>
          <a:endParaRPr lang="en-US"/>
        </a:p>
      </dgm:t>
    </dgm:pt>
    <dgm:pt modelId="{58A0992C-E256-4C49-9111-195801693DA7}">
      <dgm:prSet/>
      <dgm:spPr/>
      <dgm:t>
        <a:bodyPr/>
        <a:lstStyle/>
        <a:p>
          <a:r>
            <a:rPr lang="es-MX" dirty="0"/>
            <a:t>Por ejemplo, si está recopilando registros de torturas de personas, cómo se mantendrán confidenciales, quién tendrá acceso a ellos, cuándo serán destruidos, etc.&gt;</a:t>
          </a:r>
        </a:p>
      </dgm:t>
    </dgm:pt>
    <dgm:pt modelId="{8010B789-8455-444B-AB59-77CDE50FF7C6}" type="parTrans" cxnId="{D80422E4-3B02-4D37-A089-74919C520E20}">
      <dgm:prSet/>
      <dgm:spPr/>
      <dgm:t>
        <a:bodyPr/>
        <a:lstStyle/>
        <a:p>
          <a:endParaRPr lang="en-US"/>
        </a:p>
      </dgm:t>
    </dgm:pt>
    <dgm:pt modelId="{8DE253C0-6946-4DDA-8577-D5602C53029B}" type="sibTrans" cxnId="{D80422E4-3B02-4D37-A089-74919C520E20}">
      <dgm:prSet/>
      <dgm:spPr/>
      <dgm:t>
        <a:bodyPr/>
        <a:lstStyle/>
        <a:p>
          <a:endParaRPr lang="en-US"/>
        </a:p>
      </dgm:t>
    </dgm:pt>
    <dgm:pt modelId="{6701BF13-CE2A-4B0E-98B1-D3E39CE34698}" type="pres">
      <dgm:prSet presAssocID="{37E1D08B-6C3D-4E08-9E2E-3DA270ED8210}" presName="Name0" presStyleCnt="0">
        <dgm:presLayoutVars>
          <dgm:dir/>
          <dgm:animLvl val="lvl"/>
          <dgm:resizeHandles val="exact"/>
        </dgm:presLayoutVars>
      </dgm:prSet>
      <dgm:spPr/>
    </dgm:pt>
    <dgm:pt modelId="{38B912B5-8D03-4F38-97E3-FE5F334EA827}" type="pres">
      <dgm:prSet presAssocID="{5E79C5B5-48AE-406B-B042-EA9E1A1415E3}" presName="composite" presStyleCnt="0"/>
      <dgm:spPr/>
    </dgm:pt>
    <dgm:pt modelId="{8BC608C8-4031-4F51-BC06-888BB0C2A682}" type="pres">
      <dgm:prSet presAssocID="{5E79C5B5-48AE-406B-B042-EA9E1A1415E3}" presName="parTx" presStyleLbl="alignNode1" presStyleIdx="0" presStyleCnt="3">
        <dgm:presLayoutVars>
          <dgm:chMax val="0"/>
          <dgm:chPref val="0"/>
          <dgm:bulletEnabled val="1"/>
        </dgm:presLayoutVars>
      </dgm:prSet>
      <dgm:spPr/>
    </dgm:pt>
    <dgm:pt modelId="{0960B518-79BE-4239-B424-0FD1A7A08B5F}" type="pres">
      <dgm:prSet presAssocID="{5E79C5B5-48AE-406B-B042-EA9E1A1415E3}" presName="desTx" presStyleLbl="alignAccFollowNode1" presStyleIdx="0" presStyleCnt="3">
        <dgm:presLayoutVars>
          <dgm:bulletEnabled val="1"/>
        </dgm:presLayoutVars>
      </dgm:prSet>
      <dgm:spPr/>
    </dgm:pt>
    <dgm:pt modelId="{C95F5096-DF4C-45F9-A96B-433365345C61}" type="pres">
      <dgm:prSet presAssocID="{F7332258-4095-4817-A885-4EDC6C31D78D}" presName="space" presStyleCnt="0"/>
      <dgm:spPr/>
    </dgm:pt>
    <dgm:pt modelId="{28D70A79-92BF-4626-9004-A00AF8015C9E}" type="pres">
      <dgm:prSet presAssocID="{9C1DD5FA-E982-4EB2-89A5-FBDEA2070862}" presName="composite" presStyleCnt="0"/>
      <dgm:spPr/>
    </dgm:pt>
    <dgm:pt modelId="{EB853EA0-5B51-44CE-9767-D63668FCC8F4}" type="pres">
      <dgm:prSet presAssocID="{9C1DD5FA-E982-4EB2-89A5-FBDEA2070862}" presName="parTx" presStyleLbl="alignNode1" presStyleIdx="1" presStyleCnt="3">
        <dgm:presLayoutVars>
          <dgm:chMax val="0"/>
          <dgm:chPref val="0"/>
          <dgm:bulletEnabled val="1"/>
        </dgm:presLayoutVars>
      </dgm:prSet>
      <dgm:spPr/>
    </dgm:pt>
    <dgm:pt modelId="{2FEE349F-82E2-4EE2-9BD2-A73DE0378A22}" type="pres">
      <dgm:prSet presAssocID="{9C1DD5FA-E982-4EB2-89A5-FBDEA2070862}" presName="desTx" presStyleLbl="alignAccFollowNode1" presStyleIdx="1" presStyleCnt="3">
        <dgm:presLayoutVars>
          <dgm:bulletEnabled val="1"/>
        </dgm:presLayoutVars>
      </dgm:prSet>
      <dgm:spPr/>
    </dgm:pt>
    <dgm:pt modelId="{8F7511DC-96E8-4E58-B917-BF3B30E95A5F}" type="pres">
      <dgm:prSet presAssocID="{51514007-0DE0-4F79-83DC-0E2759105DE4}" presName="space" presStyleCnt="0"/>
      <dgm:spPr/>
    </dgm:pt>
    <dgm:pt modelId="{20002218-A2C1-43B4-8BD6-ECF707316449}" type="pres">
      <dgm:prSet presAssocID="{4E9E129F-E4E7-4C0B-8252-C99BD2C5D1A0}" presName="composite" presStyleCnt="0"/>
      <dgm:spPr/>
    </dgm:pt>
    <dgm:pt modelId="{F693EE34-034C-48B8-B615-3A81DA8CDB53}" type="pres">
      <dgm:prSet presAssocID="{4E9E129F-E4E7-4C0B-8252-C99BD2C5D1A0}" presName="parTx" presStyleLbl="alignNode1" presStyleIdx="2" presStyleCnt="3">
        <dgm:presLayoutVars>
          <dgm:chMax val="0"/>
          <dgm:chPref val="0"/>
          <dgm:bulletEnabled val="1"/>
        </dgm:presLayoutVars>
      </dgm:prSet>
      <dgm:spPr/>
    </dgm:pt>
    <dgm:pt modelId="{F745EDF7-7821-4D47-AC08-4A4C7912FA1B}" type="pres">
      <dgm:prSet presAssocID="{4E9E129F-E4E7-4C0B-8252-C99BD2C5D1A0}" presName="desTx" presStyleLbl="alignAccFollowNode1" presStyleIdx="2" presStyleCnt="3">
        <dgm:presLayoutVars>
          <dgm:bulletEnabled val="1"/>
        </dgm:presLayoutVars>
      </dgm:prSet>
      <dgm:spPr/>
    </dgm:pt>
  </dgm:ptLst>
  <dgm:cxnLst>
    <dgm:cxn modelId="{16CF6100-85A5-4613-A462-C6C96188FE49}" srcId="{5E79C5B5-48AE-406B-B042-EA9E1A1415E3}" destId="{83F879F3-730C-44E0-8F13-B996B75F92A5}" srcOrd="1" destOrd="0" parTransId="{E49EAEF0-BA82-4EFA-BDFA-B0E6B1714C5C}" sibTransId="{C4F6C114-3FA1-4BF9-B4E8-01DD148EB42F}"/>
    <dgm:cxn modelId="{50C32B06-473F-4643-ABAD-2D9968D02AF6}" type="presOf" srcId="{1D5D16E0-A369-468E-951C-F47310F91FCF}" destId="{2FEE349F-82E2-4EE2-9BD2-A73DE0378A22}" srcOrd="0" destOrd="0" presId="urn:microsoft.com/office/officeart/2005/8/layout/hList1"/>
    <dgm:cxn modelId="{ADA1AF33-399E-413B-8A7B-FC075A73A5CF}" srcId="{5E79C5B5-48AE-406B-B042-EA9E1A1415E3}" destId="{A438FD4F-133D-4F0C-817E-FC31BC23750B}" srcOrd="4" destOrd="0" parTransId="{48A36BB4-1D74-4114-B332-78D2D86A69AB}" sibTransId="{67231030-B190-404B-A19D-BE6173D8CFF2}"/>
    <dgm:cxn modelId="{6581A237-A6DF-43CE-ABAC-BB2E5A7771AC}" type="presOf" srcId="{A438FD4F-133D-4F0C-817E-FC31BC23750B}" destId="{0960B518-79BE-4239-B424-0FD1A7A08B5F}" srcOrd="0" destOrd="4" presId="urn:microsoft.com/office/officeart/2005/8/layout/hList1"/>
    <dgm:cxn modelId="{7513E637-306E-4700-9902-CF29DE418CB5}" type="presOf" srcId="{818B2F0D-3625-4027-B25F-95B696348CCA}" destId="{F745EDF7-7821-4D47-AC08-4A4C7912FA1B}" srcOrd="0" destOrd="0" presId="urn:microsoft.com/office/officeart/2005/8/layout/hList1"/>
    <dgm:cxn modelId="{C8F5283E-BA6F-44D5-8702-CE56DD02D8A7}" srcId="{9C1DD5FA-E982-4EB2-89A5-FBDEA2070862}" destId="{570DFEAA-8C98-4365-9FCD-AB454A674A63}" srcOrd="1" destOrd="0" parTransId="{AABD56FD-1EF4-4C18-9D34-9D36A63CC34C}" sibTransId="{E97142E8-26F2-4DA3-8EC4-6A0044165AB1}"/>
    <dgm:cxn modelId="{18CF9159-ED06-47A4-B178-21B1E07562A9}" srcId="{4E9E129F-E4E7-4C0B-8252-C99BD2C5D1A0}" destId="{818B2F0D-3625-4027-B25F-95B696348CCA}" srcOrd="0" destOrd="0" parTransId="{385E28DB-9F7A-4BDB-8A65-A0830B908797}" sibTransId="{F2819E7F-0DFA-435C-A7CA-2ED305C256C6}"/>
    <dgm:cxn modelId="{B931575B-ADA7-49D3-8372-28D76D3B5ABD}" type="presOf" srcId="{83F879F3-730C-44E0-8F13-B996B75F92A5}" destId="{0960B518-79BE-4239-B424-0FD1A7A08B5F}" srcOrd="0" destOrd="1" presId="urn:microsoft.com/office/officeart/2005/8/layout/hList1"/>
    <dgm:cxn modelId="{C487986B-8276-4FE7-BDA8-DAB2D89EAB9A}" type="presOf" srcId="{B68BD347-F2E6-4C24-9CE4-961551EB8326}" destId="{0960B518-79BE-4239-B424-0FD1A7A08B5F}" srcOrd="0" destOrd="3" presId="urn:microsoft.com/office/officeart/2005/8/layout/hList1"/>
    <dgm:cxn modelId="{14283B76-FC17-4550-9424-A420D498E161}" srcId="{5E79C5B5-48AE-406B-B042-EA9E1A1415E3}" destId="{F3D9CBE1-1536-4859-85CE-B117828EDC4B}" srcOrd="2" destOrd="0" parTransId="{318428C6-F84D-47CF-98A0-8AAEB1F40ADE}" sibTransId="{7AC0D4FB-D742-481D-97C7-036B2056502E}"/>
    <dgm:cxn modelId="{C5B5877C-6F50-41DF-899D-E6536BBCC5B7}" type="presOf" srcId="{4E9E129F-E4E7-4C0B-8252-C99BD2C5D1A0}" destId="{F693EE34-034C-48B8-B615-3A81DA8CDB53}" srcOrd="0" destOrd="0" presId="urn:microsoft.com/office/officeart/2005/8/layout/hList1"/>
    <dgm:cxn modelId="{F1D36A83-3576-40D2-BD47-6AE8830EED7C}" type="presOf" srcId="{9C1DD5FA-E982-4EB2-89A5-FBDEA2070862}" destId="{EB853EA0-5B51-44CE-9767-D63668FCC8F4}" srcOrd="0" destOrd="0" presId="urn:microsoft.com/office/officeart/2005/8/layout/hList1"/>
    <dgm:cxn modelId="{73D51B8A-9A85-433E-8040-63EC5D6BAB57}" srcId="{5E79C5B5-48AE-406B-B042-EA9E1A1415E3}" destId="{B68BD347-F2E6-4C24-9CE4-961551EB8326}" srcOrd="3" destOrd="0" parTransId="{770961EC-3A70-490E-BBD8-EEEA91566223}" sibTransId="{C4990267-108E-4F98-90D0-2E3784D0F87A}"/>
    <dgm:cxn modelId="{9F6B9699-70A2-4F0E-93E8-C0B7FC016939}" srcId="{9C1DD5FA-E982-4EB2-89A5-FBDEA2070862}" destId="{1D5D16E0-A369-468E-951C-F47310F91FCF}" srcOrd="0" destOrd="0" parTransId="{1A20C591-E47D-47B2-B8F1-9AB6170361E7}" sibTransId="{985D2607-B828-40CF-8945-2DD5C9EF6004}"/>
    <dgm:cxn modelId="{702603A4-B943-470F-A97B-B4C8100A3D7A}" type="presOf" srcId="{570DFEAA-8C98-4365-9FCD-AB454A674A63}" destId="{2FEE349F-82E2-4EE2-9BD2-A73DE0378A22}" srcOrd="0" destOrd="1" presId="urn:microsoft.com/office/officeart/2005/8/layout/hList1"/>
    <dgm:cxn modelId="{AB722AA9-30F7-4765-9922-C2B2ACA7E83D}" srcId="{37E1D08B-6C3D-4E08-9E2E-3DA270ED8210}" destId="{4E9E129F-E4E7-4C0B-8252-C99BD2C5D1A0}" srcOrd="2" destOrd="0" parTransId="{C21BF842-3D4B-48C5-A8E4-49CB61B714D4}" sibTransId="{D7647555-8560-4F27-A3C9-0C45AA5CE70A}"/>
    <dgm:cxn modelId="{C6F899AA-B84D-453F-B478-6C2F24EBB81C}" srcId="{37E1D08B-6C3D-4E08-9E2E-3DA270ED8210}" destId="{9C1DD5FA-E982-4EB2-89A5-FBDEA2070862}" srcOrd="1" destOrd="0" parTransId="{24DDD1B8-31DB-4000-8D93-6AE6F34440F5}" sibTransId="{51514007-0DE0-4F79-83DC-0E2759105DE4}"/>
    <dgm:cxn modelId="{8C7F17B4-96E7-473D-BE0B-4447311D5BC6}" type="presOf" srcId="{37E1D08B-6C3D-4E08-9E2E-3DA270ED8210}" destId="{6701BF13-CE2A-4B0E-98B1-D3E39CE34698}" srcOrd="0" destOrd="0" presId="urn:microsoft.com/office/officeart/2005/8/layout/hList1"/>
    <dgm:cxn modelId="{5AE309B9-8945-42C3-872E-5A05B817C2A0}" type="presOf" srcId="{58A0992C-E256-4C49-9111-195801693DA7}" destId="{F745EDF7-7821-4D47-AC08-4A4C7912FA1B}" srcOrd="0" destOrd="1" presId="urn:microsoft.com/office/officeart/2005/8/layout/hList1"/>
    <dgm:cxn modelId="{84E10EC5-2AC1-4B70-8D66-DFC2F5D22147}" srcId="{5E79C5B5-48AE-406B-B042-EA9E1A1415E3}" destId="{404B30D3-358F-4A35-8C12-132851395A92}" srcOrd="0" destOrd="0" parTransId="{70395DFF-62E5-4FFA-8DEA-FF150EDEB32F}" sibTransId="{446B6037-311A-45D4-80BD-D4B25ED5B119}"/>
    <dgm:cxn modelId="{6E3026DD-F5D5-4B52-AB97-5468BBF1C4DD}" type="presOf" srcId="{404B30D3-358F-4A35-8C12-132851395A92}" destId="{0960B518-79BE-4239-B424-0FD1A7A08B5F}" srcOrd="0" destOrd="0" presId="urn:microsoft.com/office/officeart/2005/8/layout/hList1"/>
    <dgm:cxn modelId="{D80422E4-3B02-4D37-A089-74919C520E20}" srcId="{4E9E129F-E4E7-4C0B-8252-C99BD2C5D1A0}" destId="{58A0992C-E256-4C49-9111-195801693DA7}" srcOrd="1" destOrd="0" parTransId="{8010B789-8455-444B-AB59-77CDE50FF7C6}" sibTransId="{8DE253C0-6946-4DDA-8577-D5602C53029B}"/>
    <dgm:cxn modelId="{07DD70E4-4674-48B9-AF9C-4285904BF174}" type="presOf" srcId="{F3D9CBE1-1536-4859-85CE-B117828EDC4B}" destId="{0960B518-79BE-4239-B424-0FD1A7A08B5F}" srcOrd="0" destOrd="2" presId="urn:microsoft.com/office/officeart/2005/8/layout/hList1"/>
    <dgm:cxn modelId="{4CCB4DE7-DEE8-4747-B6A9-C1B3779A400A}" srcId="{37E1D08B-6C3D-4E08-9E2E-3DA270ED8210}" destId="{5E79C5B5-48AE-406B-B042-EA9E1A1415E3}" srcOrd="0" destOrd="0" parTransId="{E270B99C-40B3-4CC7-8089-0E6AA311279C}" sibTransId="{F7332258-4095-4817-A885-4EDC6C31D78D}"/>
    <dgm:cxn modelId="{D0C3C6FB-997E-4439-9F07-9D71BB2DBB44}" type="presOf" srcId="{5E79C5B5-48AE-406B-B042-EA9E1A1415E3}" destId="{8BC608C8-4031-4F51-BC06-888BB0C2A682}" srcOrd="0" destOrd="0" presId="urn:microsoft.com/office/officeart/2005/8/layout/hList1"/>
    <dgm:cxn modelId="{434070D2-085F-4F46-93EE-60C16FF4FB7D}" type="presParOf" srcId="{6701BF13-CE2A-4B0E-98B1-D3E39CE34698}" destId="{38B912B5-8D03-4F38-97E3-FE5F334EA827}" srcOrd="0" destOrd="0" presId="urn:microsoft.com/office/officeart/2005/8/layout/hList1"/>
    <dgm:cxn modelId="{2A5445DB-3118-42C3-9842-FE6E8AF1F3E0}" type="presParOf" srcId="{38B912B5-8D03-4F38-97E3-FE5F334EA827}" destId="{8BC608C8-4031-4F51-BC06-888BB0C2A682}" srcOrd="0" destOrd="0" presId="urn:microsoft.com/office/officeart/2005/8/layout/hList1"/>
    <dgm:cxn modelId="{AA2AD822-04EF-4B5B-9164-FEA2EB938780}" type="presParOf" srcId="{38B912B5-8D03-4F38-97E3-FE5F334EA827}" destId="{0960B518-79BE-4239-B424-0FD1A7A08B5F}" srcOrd="1" destOrd="0" presId="urn:microsoft.com/office/officeart/2005/8/layout/hList1"/>
    <dgm:cxn modelId="{8380B2F8-C23D-4D4B-A1DB-D5A2EDAB2994}" type="presParOf" srcId="{6701BF13-CE2A-4B0E-98B1-D3E39CE34698}" destId="{C95F5096-DF4C-45F9-A96B-433365345C61}" srcOrd="1" destOrd="0" presId="urn:microsoft.com/office/officeart/2005/8/layout/hList1"/>
    <dgm:cxn modelId="{CC4529C9-C3C6-437C-8191-2436DF86D5E0}" type="presParOf" srcId="{6701BF13-CE2A-4B0E-98B1-D3E39CE34698}" destId="{28D70A79-92BF-4626-9004-A00AF8015C9E}" srcOrd="2" destOrd="0" presId="urn:microsoft.com/office/officeart/2005/8/layout/hList1"/>
    <dgm:cxn modelId="{ACC284C6-56E3-4B94-9D82-8F19DF0635DF}" type="presParOf" srcId="{28D70A79-92BF-4626-9004-A00AF8015C9E}" destId="{EB853EA0-5B51-44CE-9767-D63668FCC8F4}" srcOrd="0" destOrd="0" presId="urn:microsoft.com/office/officeart/2005/8/layout/hList1"/>
    <dgm:cxn modelId="{1CF6AEC4-8505-4842-BB45-3BA4C96B0AA2}" type="presParOf" srcId="{28D70A79-92BF-4626-9004-A00AF8015C9E}" destId="{2FEE349F-82E2-4EE2-9BD2-A73DE0378A22}" srcOrd="1" destOrd="0" presId="urn:microsoft.com/office/officeart/2005/8/layout/hList1"/>
    <dgm:cxn modelId="{87BBEB88-B94C-4096-BEE0-948FFE7B448B}" type="presParOf" srcId="{6701BF13-CE2A-4B0E-98B1-D3E39CE34698}" destId="{8F7511DC-96E8-4E58-B917-BF3B30E95A5F}" srcOrd="3" destOrd="0" presId="urn:microsoft.com/office/officeart/2005/8/layout/hList1"/>
    <dgm:cxn modelId="{F5C0E45F-CFCB-415D-A6D2-AD7073A36195}" type="presParOf" srcId="{6701BF13-CE2A-4B0E-98B1-D3E39CE34698}" destId="{20002218-A2C1-43B4-8BD6-ECF707316449}" srcOrd="4" destOrd="0" presId="urn:microsoft.com/office/officeart/2005/8/layout/hList1"/>
    <dgm:cxn modelId="{EC9B2DE4-1436-4CEA-9C15-860B38D7BB78}" type="presParOf" srcId="{20002218-A2C1-43B4-8BD6-ECF707316449}" destId="{F693EE34-034C-48B8-B615-3A81DA8CDB53}" srcOrd="0" destOrd="0" presId="urn:microsoft.com/office/officeart/2005/8/layout/hList1"/>
    <dgm:cxn modelId="{4FDEFABA-E2CC-4019-9A6D-D73C8B0F1790}" type="presParOf" srcId="{20002218-A2C1-43B4-8BD6-ECF707316449}" destId="{F745EDF7-7821-4D47-AC08-4A4C7912FA1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93585F-5C52-4A81-BE00-AF5595AE9888}">
      <dsp:nvSpPr>
        <dsp:cNvPr id="0" name=""/>
        <dsp:cNvSpPr/>
      </dsp:nvSpPr>
      <dsp:spPr>
        <a:xfrm>
          <a:off x="1792947" y="1041395"/>
          <a:ext cx="381807" cy="91440"/>
        </a:xfrm>
        <a:custGeom>
          <a:avLst/>
          <a:gdLst/>
          <a:ahLst/>
          <a:cxnLst/>
          <a:rect l="0" t="0" r="0" b="0"/>
          <a:pathLst>
            <a:path>
              <a:moveTo>
                <a:pt x="0" y="45720"/>
              </a:moveTo>
              <a:lnTo>
                <a:pt x="38180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dirty="0"/>
        </a:p>
      </dsp:txBody>
      <dsp:txXfrm>
        <a:off x="1973541" y="1085053"/>
        <a:ext cx="20620" cy="4124"/>
      </dsp:txXfrm>
    </dsp:sp>
    <dsp:sp modelId="{8E406DE6-70F4-4B58-9781-477B3CEFF0F7}">
      <dsp:nvSpPr>
        <dsp:cNvPr id="0" name=""/>
        <dsp:cNvSpPr/>
      </dsp:nvSpPr>
      <dsp:spPr>
        <a:xfrm>
          <a:off x="1673" y="549193"/>
          <a:ext cx="1793074" cy="10758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MX" sz="1600" kern="1200" dirty="0"/>
            <a:t>1. Objetivo del PM&amp;E</a:t>
          </a:r>
        </a:p>
      </dsp:txBody>
      <dsp:txXfrm>
        <a:off x="1673" y="549193"/>
        <a:ext cx="1793074" cy="1075844"/>
      </dsp:txXfrm>
    </dsp:sp>
    <dsp:sp modelId="{D6D36DC3-2D4F-4493-8EB4-1C70D9B37DCE}">
      <dsp:nvSpPr>
        <dsp:cNvPr id="0" name=""/>
        <dsp:cNvSpPr/>
      </dsp:nvSpPr>
      <dsp:spPr>
        <a:xfrm>
          <a:off x="3998428" y="1041395"/>
          <a:ext cx="381807" cy="91440"/>
        </a:xfrm>
        <a:custGeom>
          <a:avLst/>
          <a:gdLst/>
          <a:ahLst/>
          <a:cxnLst/>
          <a:rect l="0" t="0" r="0" b="0"/>
          <a:pathLst>
            <a:path>
              <a:moveTo>
                <a:pt x="0" y="45720"/>
              </a:moveTo>
              <a:lnTo>
                <a:pt x="38180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dirty="0"/>
        </a:p>
      </dsp:txBody>
      <dsp:txXfrm>
        <a:off x="4179022" y="1085053"/>
        <a:ext cx="20620" cy="4124"/>
      </dsp:txXfrm>
    </dsp:sp>
    <dsp:sp modelId="{6E120B87-AA44-4EE4-A817-C81B79EC6604}">
      <dsp:nvSpPr>
        <dsp:cNvPr id="0" name=""/>
        <dsp:cNvSpPr/>
      </dsp:nvSpPr>
      <dsp:spPr>
        <a:xfrm>
          <a:off x="2207154" y="549193"/>
          <a:ext cx="1793074" cy="10758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MX" sz="1600" kern="1200" dirty="0"/>
            <a:t>2. Responsables y estrategia</a:t>
          </a:r>
        </a:p>
      </dsp:txBody>
      <dsp:txXfrm>
        <a:off x="2207154" y="549193"/>
        <a:ext cx="1793074" cy="1075844"/>
      </dsp:txXfrm>
    </dsp:sp>
    <dsp:sp modelId="{62F5B300-8E91-4DD7-86DF-38EDA951CA86}">
      <dsp:nvSpPr>
        <dsp:cNvPr id="0" name=""/>
        <dsp:cNvSpPr/>
      </dsp:nvSpPr>
      <dsp:spPr>
        <a:xfrm>
          <a:off x="6203910" y="1041395"/>
          <a:ext cx="381807" cy="91440"/>
        </a:xfrm>
        <a:custGeom>
          <a:avLst/>
          <a:gdLst/>
          <a:ahLst/>
          <a:cxnLst/>
          <a:rect l="0" t="0" r="0" b="0"/>
          <a:pathLst>
            <a:path>
              <a:moveTo>
                <a:pt x="0" y="45720"/>
              </a:moveTo>
              <a:lnTo>
                <a:pt x="38180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dirty="0"/>
        </a:p>
      </dsp:txBody>
      <dsp:txXfrm>
        <a:off x="6384503" y="1085053"/>
        <a:ext cx="20620" cy="4124"/>
      </dsp:txXfrm>
    </dsp:sp>
    <dsp:sp modelId="{77558446-3508-4B5A-9DD3-94FD5279CC76}">
      <dsp:nvSpPr>
        <dsp:cNvPr id="0" name=""/>
        <dsp:cNvSpPr/>
      </dsp:nvSpPr>
      <dsp:spPr>
        <a:xfrm>
          <a:off x="4412636" y="549193"/>
          <a:ext cx="1793074" cy="10758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MX" sz="1600" kern="1200" dirty="0"/>
            <a:t>3. Marco Conceptual</a:t>
          </a:r>
        </a:p>
      </dsp:txBody>
      <dsp:txXfrm>
        <a:off x="4412636" y="549193"/>
        <a:ext cx="1793074" cy="1075844"/>
      </dsp:txXfrm>
    </dsp:sp>
    <dsp:sp modelId="{D5B27318-2678-4689-8BBE-0D06A51BE19B}">
      <dsp:nvSpPr>
        <dsp:cNvPr id="0" name=""/>
        <dsp:cNvSpPr/>
      </dsp:nvSpPr>
      <dsp:spPr>
        <a:xfrm>
          <a:off x="898210" y="1623237"/>
          <a:ext cx="6616443" cy="381807"/>
        </a:xfrm>
        <a:custGeom>
          <a:avLst/>
          <a:gdLst/>
          <a:ahLst/>
          <a:cxnLst/>
          <a:rect l="0" t="0" r="0" b="0"/>
          <a:pathLst>
            <a:path>
              <a:moveTo>
                <a:pt x="6616443" y="0"/>
              </a:moveTo>
              <a:lnTo>
                <a:pt x="6616443" y="208003"/>
              </a:lnTo>
              <a:lnTo>
                <a:pt x="0" y="208003"/>
              </a:lnTo>
              <a:lnTo>
                <a:pt x="0" y="381807"/>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dirty="0"/>
        </a:p>
      </dsp:txBody>
      <dsp:txXfrm>
        <a:off x="4040700" y="1812079"/>
        <a:ext cx="331464" cy="4124"/>
      </dsp:txXfrm>
    </dsp:sp>
    <dsp:sp modelId="{7B8F5C6E-3BE6-45FC-AB9F-5CB6691432B7}">
      <dsp:nvSpPr>
        <dsp:cNvPr id="0" name=""/>
        <dsp:cNvSpPr/>
      </dsp:nvSpPr>
      <dsp:spPr>
        <a:xfrm>
          <a:off x="6618117" y="549193"/>
          <a:ext cx="1793074" cy="10758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MX" sz="1600" kern="1200" dirty="0"/>
            <a:t>4. Modelo Lógico</a:t>
          </a:r>
        </a:p>
      </dsp:txBody>
      <dsp:txXfrm>
        <a:off x="6618117" y="549193"/>
        <a:ext cx="1793074" cy="1075844"/>
      </dsp:txXfrm>
    </dsp:sp>
    <dsp:sp modelId="{611FC90A-C620-47AC-84FC-D5E7B95A8113}">
      <dsp:nvSpPr>
        <dsp:cNvPr id="0" name=""/>
        <dsp:cNvSpPr/>
      </dsp:nvSpPr>
      <dsp:spPr>
        <a:xfrm>
          <a:off x="1792947" y="2529647"/>
          <a:ext cx="381807" cy="91440"/>
        </a:xfrm>
        <a:custGeom>
          <a:avLst/>
          <a:gdLst/>
          <a:ahLst/>
          <a:cxnLst/>
          <a:rect l="0" t="0" r="0" b="0"/>
          <a:pathLst>
            <a:path>
              <a:moveTo>
                <a:pt x="0" y="45720"/>
              </a:moveTo>
              <a:lnTo>
                <a:pt x="38180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dirty="0"/>
        </a:p>
      </dsp:txBody>
      <dsp:txXfrm>
        <a:off x="1973541" y="2573304"/>
        <a:ext cx="20620" cy="4124"/>
      </dsp:txXfrm>
    </dsp:sp>
    <dsp:sp modelId="{4E731117-2FF9-45C3-937F-63E817D6D6D8}">
      <dsp:nvSpPr>
        <dsp:cNvPr id="0" name=""/>
        <dsp:cNvSpPr/>
      </dsp:nvSpPr>
      <dsp:spPr>
        <a:xfrm>
          <a:off x="1673" y="2037444"/>
          <a:ext cx="1793074" cy="10758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MX" sz="1600" kern="1200" dirty="0"/>
            <a:t>5. Los indicadores</a:t>
          </a:r>
        </a:p>
      </dsp:txBody>
      <dsp:txXfrm>
        <a:off x="1673" y="2037444"/>
        <a:ext cx="1793074" cy="1075844"/>
      </dsp:txXfrm>
    </dsp:sp>
    <dsp:sp modelId="{C0704FF5-634F-4D97-BBDA-56F80411CBE7}">
      <dsp:nvSpPr>
        <dsp:cNvPr id="0" name=""/>
        <dsp:cNvSpPr/>
      </dsp:nvSpPr>
      <dsp:spPr>
        <a:xfrm>
          <a:off x="3998428" y="2529647"/>
          <a:ext cx="381807" cy="91440"/>
        </a:xfrm>
        <a:custGeom>
          <a:avLst/>
          <a:gdLst/>
          <a:ahLst/>
          <a:cxnLst/>
          <a:rect l="0" t="0" r="0" b="0"/>
          <a:pathLst>
            <a:path>
              <a:moveTo>
                <a:pt x="0" y="45720"/>
              </a:moveTo>
              <a:lnTo>
                <a:pt x="38180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dirty="0"/>
        </a:p>
      </dsp:txBody>
      <dsp:txXfrm>
        <a:off x="4179022" y="2573304"/>
        <a:ext cx="20620" cy="4124"/>
      </dsp:txXfrm>
    </dsp:sp>
    <dsp:sp modelId="{EB52C723-C28E-4D63-9BB3-A712CEC0519E}">
      <dsp:nvSpPr>
        <dsp:cNvPr id="0" name=""/>
        <dsp:cNvSpPr/>
      </dsp:nvSpPr>
      <dsp:spPr>
        <a:xfrm>
          <a:off x="2207154" y="2037444"/>
          <a:ext cx="1793074" cy="10758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MX" sz="1600" kern="1200" dirty="0"/>
            <a:t>6.  Medios de verificación y recolección de datos </a:t>
          </a:r>
        </a:p>
      </dsp:txBody>
      <dsp:txXfrm>
        <a:off x="2207154" y="2037444"/>
        <a:ext cx="1793074" cy="1075844"/>
      </dsp:txXfrm>
    </dsp:sp>
    <dsp:sp modelId="{DA231368-2FA3-4890-9E01-339A22412F40}">
      <dsp:nvSpPr>
        <dsp:cNvPr id="0" name=""/>
        <dsp:cNvSpPr/>
      </dsp:nvSpPr>
      <dsp:spPr>
        <a:xfrm>
          <a:off x="6203910" y="2529647"/>
          <a:ext cx="381807" cy="91440"/>
        </a:xfrm>
        <a:custGeom>
          <a:avLst/>
          <a:gdLst/>
          <a:ahLst/>
          <a:cxnLst/>
          <a:rect l="0" t="0" r="0" b="0"/>
          <a:pathLst>
            <a:path>
              <a:moveTo>
                <a:pt x="0" y="45720"/>
              </a:moveTo>
              <a:lnTo>
                <a:pt x="38180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dirty="0"/>
        </a:p>
      </dsp:txBody>
      <dsp:txXfrm>
        <a:off x="6384503" y="2573304"/>
        <a:ext cx="20620" cy="4124"/>
      </dsp:txXfrm>
    </dsp:sp>
    <dsp:sp modelId="{CE094A83-57AE-44DA-AE9A-CE9C3518C640}">
      <dsp:nvSpPr>
        <dsp:cNvPr id="0" name=""/>
        <dsp:cNvSpPr/>
      </dsp:nvSpPr>
      <dsp:spPr>
        <a:xfrm>
          <a:off x="4412636" y="2037444"/>
          <a:ext cx="1793074" cy="10758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MX" sz="1600" kern="1200" dirty="0"/>
            <a:t>7. Gestión de Datos</a:t>
          </a:r>
        </a:p>
      </dsp:txBody>
      <dsp:txXfrm>
        <a:off x="4412636" y="2037444"/>
        <a:ext cx="1793074" cy="1075844"/>
      </dsp:txXfrm>
    </dsp:sp>
    <dsp:sp modelId="{A9AA7C3F-3220-413B-93D4-B3DB2D556E44}">
      <dsp:nvSpPr>
        <dsp:cNvPr id="0" name=""/>
        <dsp:cNvSpPr/>
      </dsp:nvSpPr>
      <dsp:spPr>
        <a:xfrm>
          <a:off x="898210" y="3111489"/>
          <a:ext cx="6616443" cy="381807"/>
        </a:xfrm>
        <a:custGeom>
          <a:avLst/>
          <a:gdLst/>
          <a:ahLst/>
          <a:cxnLst/>
          <a:rect l="0" t="0" r="0" b="0"/>
          <a:pathLst>
            <a:path>
              <a:moveTo>
                <a:pt x="6616443" y="0"/>
              </a:moveTo>
              <a:lnTo>
                <a:pt x="6616443" y="208003"/>
              </a:lnTo>
              <a:lnTo>
                <a:pt x="0" y="208003"/>
              </a:lnTo>
              <a:lnTo>
                <a:pt x="0" y="381807"/>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dirty="0"/>
        </a:p>
      </dsp:txBody>
      <dsp:txXfrm>
        <a:off x="4040700" y="3300330"/>
        <a:ext cx="331464" cy="4124"/>
      </dsp:txXfrm>
    </dsp:sp>
    <dsp:sp modelId="{00F15AF2-69E9-4549-99C5-D8B3949D7650}">
      <dsp:nvSpPr>
        <dsp:cNvPr id="0" name=""/>
        <dsp:cNvSpPr/>
      </dsp:nvSpPr>
      <dsp:spPr>
        <a:xfrm>
          <a:off x="6618117" y="2037444"/>
          <a:ext cx="1793074" cy="10758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MX" sz="1600" kern="1200" dirty="0"/>
            <a:t>8. Estrategia de Comunicación</a:t>
          </a:r>
        </a:p>
      </dsp:txBody>
      <dsp:txXfrm>
        <a:off x="6618117" y="2037444"/>
        <a:ext cx="1793074" cy="1075844"/>
      </dsp:txXfrm>
    </dsp:sp>
    <dsp:sp modelId="{AD69B49E-4626-433A-9560-3A913447CB5B}">
      <dsp:nvSpPr>
        <dsp:cNvPr id="0" name=""/>
        <dsp:cNvSpPr/>
      </dsp:nvSpPr>
      <dsp:spPr>
        <a:xfrm>
          <a:off x="1792947" y="4017898"/>
          <a:ext cx="381807" cy="91440"/>
        </a:xfrm>
        <a:custGeom>
          <a:avLst/>
          <a:gdLst/>
          <a:ahLst/>
          <a:cxnLst/>
          <a:rect l="0" t="0" r="0" b="0"/>
          <a:pathLst>
            <a:path>
              <a:moveTo>
                <a:pt x="0" y="45720"/>
              </a:moveTo>
              <a:lnTo>
                <a:pt x="38180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dirty="0"/>
        </a:p>
      </dsp:txBody>
      <dsp:txXfrm>
        <a:off x="1973541" y="4061556"/>
        <a:ext cx="20620" cy="4124"/>
      </dsp:txXfrm>
    </dsp:sp>
    <dsp:sp modelId="{3656D1C4-028F-4B60-AFD1-5E9F52E8850E}">
      <dsp:nvSpPr>
        <dsp:cNvPr id="0" name=""/>
        <dsp:cNvSpPr/>
      </dsp:nvSpPr>
      <dsp:spPr>
        <a:xfrm>
          <a:off x="1673" y="3525696"/>
          <a:ext cx="1793074" cy="10758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MX" sz="1600" kern="1200" dirty="0"/>
            <a:t>9. Gestión de Riesgos</a:t>
          </a:r>
        </a:p>
      </dsp:txBody>
      <dsp:txXfrm>
        <a:off x="1673" y="3525696"/>
        <a:ext cx="1793074" cy="1075844"/>
      </dsp:txXfrm>
    </dsp:sp>
    <dsp:sp modelId="{9A52C7CA-F71A-467F-94C6-96FC8B6D3B52}">
      <dsp:nvSpPr>
        <dsp:cNvPr id="0" name=""/>
        <dsp:cNvSpPr/>
      </dsp:nvSpPr>
      <dsp:spPr>
        <a:xfrm>
          <a:off x="3998428" y="4017898"/>
          <a:ext cx="381807" cy="91440"/>
        </a:xfrm>
        <a:custGeom>
          <a:avLst/>
          <a:gdLst/>
          <a:ahLst/>
          <a:cxnLst/>
          <a:rect l="0" t="0" r="0" b="0"/>
          <a:pathLst>
            <a:path>
              <a:moveTo>
                <a:pt x="0" y="45720"/>
              </a:moveTo>
              <a:lnTo>
                <a:pt x="38180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dirty="0"/>
        </a:p>
      </dsp:txBody>
      <dsp:txXfrm>
        <a:off x="4179022" y="4061556"/>
        <a:ext cx="20620" cy="4124"/>
      </dsp:txXfrm>
    </dsp:sp>
    <dsp:sp modelId="{FE8321B8-4206-40BB-A309-205097C11192}">
      <dsp:nvSpPr>
        <dsp:cNvPr id="0" name=""/>
        <dsp:cNvSpPr/>
      </dsp:nvSpPr>
      <dsp:spPr>
        <a:xfrm>
          <a:off x="2207154" y="3525696"/>
          <a:ext cx="1793074" cy="10758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MX" sz="1600" kern="1200" dirty="0"/>
            <a:t>10. Elaboración de reportes/informes</a:t>
          </a:r>
        </a:p>
      </dsp:txBody>
      <dsp:txXfrm>
        <a:off x="2207154" y="3525696"/>
        <a:ext cx="1793074" cy="1075844"/>
      </dsp:txXfrm>
    </dsp:sp>
    <dsp:sp modelId="{C3EF1C6E-9F69-4DF6-8054-07F3B68C4CF2}">
      <dsp:nvSpPr>
        <dsp:cNvPr id="0" name=""/>
        <dsp:cNvSpPr/>
      </dsp:nvSpPr>
      <dsp:spPr>
        <a:xfrm>
          <a:off x="4412636" y="3525696"/>
          <a:ext cx="1793074" cy="10758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MX" sz="1600" kern="1200" dirty="0"/>
            <a:t>11. Agenda de Aprendizajes</a:t>
          </a:r>
        </a:p>
      </dsp:txBody>
      <dsp:txXfrm>
        <a:off x="4412636" y="3525696"/>
        <a:ext cx="1793074" cy="1075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C608C8-4031-4F51-BC06-888BB0C2A682}">
      <dsp:nvSpPr>
        <dsp:cNvPr id="0" name=""/>
        <dsp:cNvSpPr/>
      </dsp:nvSpPr>
      <dsp:spPr>
        <a:xfrm>
          <a:off x="2626" y="184013"/>
          <a:ext cx="2561137" cy="4896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s-MX" sz="1700" kern="1200" dirty="0"/>
            <a:t>Almacenamiento</a:t>
          </a:r>
          <a:endParaRPr lang="en-US" sz="1700" kern="1200" dirty="0"/>
        </a:p>
      </dsp:txBody>
      <dsp:txXfrm>
        <a:off x="2626" y="184013"/>
        <a:ext cx="2561137" cy="489600"/>
      </dsp:txXfrm>
    </dsp:sp>
    <dsp:sp modelId="{0960B518-79BE-4239-B424-0FD1A7A08B5F}">
      <dsp:nvSpPr>
        <dsp:cNvPr id="0" name=""/>
        <dsp:cNvSpPr/>
      </dsp:nvSpPr>
      <dsp:spPr>
        <a:xfrm>
          <a:off x="2626" y="673613"/>
          <a:ext cx="2561137" cy="354654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None/>
          </a:pPr>
          <a:r>
            <a:rPr lang="es-MX" sz="1700" kern="1200" dirty="0"/>
            <a:t>¿Cómo se almacenarán los datos recopilados?</a:t>
          </a:r>
          <a:endParaRPr lang="en-US" sz="1700" kern="1200" dirty="0"/>
        </a:p>
        <a:p>
          <a:pPr marL="171450" lvl="1" indent="-171450" algn="l" defTabSz="755650">
            <a:lnSpc>
              <a:spcPct val="90000"/>
            </a:lnSpc>
            <a:spcBef>
              <a:spcPct val="0"/>
            </a:spcBef>
            <a:spcAft>
              <a:spcPct val="15000"/>
            </a:spcAft>
            <a:buChar char="•"/>
          </a:pPr>
          <a:r>
            <a:rPr lang="es-MX" sz="1700" kern="1200" dirty="0"/>
            <a:t>Por ejemplo, se almacenará en una hoja de cálculo, base de datos, copias impresas, etc. </a:t>
          </a:r>
        </a:p>
        <a:p>
          <a:pPr marL="171450" lvl="1" indent="-171450" algn="l" defTabSz="755650">
            <a:lnSpc>
              <a:spcPct val="90000"/>
            </a:lnSpc>
            <a:spcBef>
              <a:spcPct val="0"/>
            </a:spcBef>
            <a:spcAft>
              <a:spcPct val="15000"/>
            </a:spcAft>
            <a:buChar char="•"/>
          </a:pPr>
          <a:r>
            <a:rPr lang="es-MX" sz="1700" kern="1200" dirty="0"/>
            <a:t>¿Cómo se realizará una copia de seguridad? </a:t>
          </a:r>
        </a:p>
        <a:p>
          <a:pPr marL="171450" lvl="1" indent="-171450" algn="l" defTabSz="755650">
            <a:lnSpc>
              <a:spcPct val="90000"/>
            </a:lnSpc>
            <a:spcBef>
              <a:spcPct val="0"/>
            </a:spcBef>
            <a:spcAft>
              <a:spcPct val="15000"/>
            </a:spcAft>
            <a:buChar char="•"/>
          </a:pPr>
          <a:r>
            <a:rPr lang="es-MX" sz="1700" kern="1200" dirty="0"/>
            <a:t>¿Cuánto tiempo se guardará? </a:t>
          </a:r>
        </a:p>
        <a:p>
          <a:pPr marL="171450" lvl="1" indent="-171450" algn="l" defTabSz="755650">
            <a:lnSpc>
              <a:spcPct val="90000"/>
            </a:lnSpc>
            <a:spcBef>
              <a:spcPct val="0"/>
            </a:spcBef>
            <a:spcAft>
              <a:spcPct val="15000"/>
            </a:spcAft>
            <a:buChar char="•"/>
          </a:pPr>
          <a:r>
            <a:rPr lang="es-MX" sz="1700" kern="1200" dirty="0"/>
            <a:t>Los datos para diferentes indicadores pueden almacenarse de diferentes maneras</a:t>
          </a:r>
        </a:p>
      </dsp:txBody>
      <dsp:txXfrm>
        <a:off x="2626" y="673613"/>
        <a:ext cx="2561137" cy="3546540"/>
      </dsp:txXfrm>
    </dsp:sp>
    <dsp:sp modelId="{EB853EA0-5B51-44CE-9767-D63668FCC8F4}">
      <dsp:nvSpPr>
        <dsp:cNvPr id="0" name=""/>
        <dsp:cNvSpPr/>
      </dsp:nvSpPr>
      <dsp:spPr>
        <a:xfrm>
          <a:off x="2922323" y="184013"/>
          <a:ext cx="2561137" cy="4896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s-MX" sz="1700" kern="1200" dirty="0"/>
            <a:t>Análisis</a:t>
          </a:r>
          <a:endParaRPr lang="en-US" sz="1700" kern="1200" dirty="0"/>
        </a:p>
      </dsp:txBody>
      <dsp:txXfrm>
        <a:off x="2922323" y="184013"/>
        <a:ext cx="2561137" cy="489600"/>
      </dsp:txXfrm>
    </dsp:sp>
    <dsp:sp modelId="{2FEE349F-82E2-4EE2-9BD2-A73DE0378A22}">
      <dsp:nvSpPr>
        <dsp:cNvPr id="0" name=""/>
        <dsp:cNvSpPr/>
      </dsp:nvSpPr>
      <dsp:spPr>
        <a:xfrm>
          <a:off x="2922323" y="673613"/>
          <a:ext cx="2561137" cy="354654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s-MX" sz="1700" b="0" kern="1200" dirty="0"/>
            <a:t>¿Cómo </a:t>
          </a:r>
          <a:r>
            <a:rPr lang="es-MX" sz="1700" kern="1200" dirty="0"/>
            <a:t>se hará el análisis de la información y que herramientas se utilizarán. </a:t>
          </a:r>
          <a:endParaRPr lang="en-US" sz="1700" kern="1200" dirty="0"/>
        </a:p>
        <a:p>
          <a:pPr marL="171450" lvl="1" indent="-171450" algn="l" defTabSz="755650">
            <a:lnSpc>
              <a:spcPct val="90000"/>
            </a:lnSpc>
            <a:spcBef>
              <a:spcPct val="0"/>
            </a:spcBef>
            <a:spcAft>
              <a:spcPct val="15000"/>
            </a:spcAft>
            <a:buChar char="•"/>
          </a:pPr>
          <a:r>
            <a:rPr lang="es-MX" sz="1700" kern="1200" dirty="0"/>
            <a:t>Por ejemplo, si se usará Excel para generar gráficas de avances y logros alcanzados</a:t>
          </a:r>
          <a:endParaRPr lang="en-US" sz="1700" kern="1200" dirty="0"/>
        </a:p>
      </dsp:txBody>
      <dsp:txXfrm>
        <a:off x="2922323" y="673613"/>
        <a:ext cx="2561137" cy="3546540"/>
      </dsp:txXfrm>
    </dsp:sp>
    <dsp:sp modelId="{F693EE34-034C-48B8-B615-3A81DA8CDB53}">
      <dsp:nvSpPr>
        <dsp:cNvPr id="0" name=""/>
        <dsp:cNvSpPr/>
      </dsp:nvSpPr>
      <dsp:spPr>
        <a:xfrm>
          <a:off x="5842020" y="184013"/>
          <a:ext cx="2561137" cy="4896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s-MX" sz="1700" kern="1200" dirty="0"/>
            <a:t>Privacidad</a:t>
          </a:r>
          <a:endParaRPr lang="en-US" sz="1700" kern="1200" dirty="0"/>
        </a:p>
      </dsp:txBody>
      <dsp:txXfrm>
        <a:off x="5842020" y="184013"/>
        <a:ext cx="2561137" cy="489600"/>
      </dsp:txXfrm>
    </dsp:sp>
    <dsp:sp modelId="{F745EDF7-7821-4D47-AC08-4A4C7912FA1B}">
      <dsp:nvSpPr>
        <dsp:cNvPr id="0" name=""/>
        <dsp:cNvSpPr/>
      </dsp:nvSpPr>
      <dsp:spPr>
        <a:xfrm>
          <a:off x="5842020" y="673613"/>
          <a:ext cx="2561137" cy="354654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s-MX" sz="1700" kern="1200" dirty="0"/>
            <a:t>Se debe discutir cualquier problema de privacidad con los datos y cómo se abordarán. </a:t>
          </a:r>
          <a:endParaRPr lang="en-US" sz="1700" kern="1200" dirty="0"/>
        </a:p>
        <a:p>
          <a:pPr marL="171450" lvl="1" indent="-171450" algn="l" defTabSz="755650">
            <a:lnSpc>
              <a:spcPct val="90000"/>
            </a:lnSpc>
            <a:spcBef>
              <a:spcPct val="0"/>
            </a:spcBef>
            <a:spcAft>
              <a:spcPct val="15000"/>
            </a:spcAft>
            <a:buChar char="•"/>
          </a:pPr>
          <a:r>
            <a:rPr lang="es-MX" sz="1700" kern="1200" dirty="0"/>
            <a:t>Por ejemplo, si está recopilando registros de torturas de personas, cómo se mantendrán confidenciales, quién tendrá acceso a ellos, cuándo serán destruidos, etc.&gt;</a:t>
          </a:r>
        </a:p>
      </dsp:txBody>
      <dsp:txXfrm>
        <a:off x="5842020" y="673613"/>
        <a:ext cx="2561137" cy="3546540"/>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4D9E48-5E7F-D24C-87D5-695B18367D24}" type="datetimeFigureOut">
              <a:rPr lang="en-US" smtClean="0"/>
              <a:t>6/8/20</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CB10C2-C6DD-5A4A-BF1B-B012B8BA4284}" type="slidenum">
              <a:rPr lang="en-US" smtClean="0"/>
              <a:t>‹Nº›</a:t>
            </a:fld>
            <a:endParaRPr lang="en-US" dirty="0"/>
          </a:p>
        </p:txBody>
      </p:sp>
    </p:spTree>
    <p:extLst>
      <p:ext uri="{BB962C8B-B14F-4D97-AF65-F5344CB8AC3E}">
        <p14:creationId xmlns:p14="http://schemas.microsoft.com/office/powerpoint/2010/main" val="3097975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6357CE-B3EB-1B4A-84E5-C1E2DF427ABD}" type="datetimeFigureOut">
              <a:rPr lang="en-US" smtClean="0"/>
              <a:t>6/8/20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4A558B-E4E9-A94A-B9C1-029E46A76ABA}" type="slidenum">
              <a:rPr lang="en-US" smtClean="0"/>
              <a:t>‹Nº›</a:t>
            </a:fld>
            <a:endParaRPr lang="en-US" dirty="0"/>
          </a:p>
        </p:txBody>
      </p:sp>
    </p:spTree>
    <p:extLst>
      <p:ext uri="{BB962C8B-B14F-4D97-AF65-F5344CB8AC3E}">
        <p14:creationId xmlns:p14="http://schemas.microsoft.com/office/powerpoint/2010/main" val="306893798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4A558B-E4E9-A94A-B9C1-029E46A76ABA}" type="slidenum">
              <a:rPr lang="en-US" smtClean="0"/>
              <a:t>3</a:t>
            </a:fld>
            <a:endParaRPr lang="en-US" dirty="0"/>
          </a:p>
        </p:txBody>
      </p:sp>
    </p:spTree>
    <p:extLst>
      <p:ext uri="{BB962C8B-B14F-4D97-AF65-F5344CB8AC3E}">
        <p14:creationId xmlns:p14="http://schemas.microsoft.com/office/powerpoint/2010/main" val="3501065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 Full Photo">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4C3A641-6DC7-5C42-94A8-1AF9DF6E0100}"/>
              </a:ext>
            </a:extLst>
          </p:cNvPr>
          <p:cNvSpPr/>
          <p:nvPr userDrawn="1"/>
        </p:nvSpPr>
        <p:spPr>
          <a:xfrm>
            <a:off x="152400" y="152400"/>
            <a:ext cx="8839200" cy="6553200"/>
          </a:xfrm>
          <a:prstGeom prst="rect">
            <a:avLst/>
          </a:prstGeom>
          <a:solidFill>
            <a:srgbClr val="BA0C2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BA0C2F"/>
                </a:solidFill>
              </a:rPr>
              <a:t> </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40C00456-721A-A94C-800A-D5E7EE91C160}" type="datetime1">
              <a:rPr lang="en-US" smtClean="0"/>
              <a:pPr/>
              <a:t>6/8/20</a:t>
            </a:fld>
            <a:endParaRPr lang="en-US" dirty="0"/>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dirty="0"/>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dirty="0"/>
          </a:p>
        </p:txBody>
      </p:sp>
      <p:sp>
        <p:nvSpPr>
          <p:cNvPr id="5"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chemeClr val="bg1"/>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a:t>ADD PHOTO CREDIT HERE</a:t>
            </a:r>
          </a:p>
        </p:txBody>
      </p:sp>
    </p:spTree>
    <p:extLst>
      <p:ext uri="{BB962C8B-B14F-4D97-AF65-F5344CB8AC3E}">
        <p14:creationId xmlns:p14="http://schemas.microsoft.com/office/powerpoint/2010/main" val="3883077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 Full Red">
    <p:bg>
      <p:bgPr>
        <a:solidFill>
          <a:srgbClr val="BA0C2F"/>
        </a:solidFill>
        <a:effectLst/>
      </p:bgPr>
    </p:bg>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EB2C8F94-9D67-854F-8417-3B884156945E}" type="datetime1">
              <a:rPr lang="en-US" smtClean="0"/>
              <a:pPr/>
              <a:t>6/8/20</a:t>
            </a:fld>
            <a:endParaRPr lang="en-US" dirty="0"/>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dirty="0"/>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dirty="0"/>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3200">
                <a:solidFill>
                  <a:srgbClr val="FFFFFF"/>
                </a:solidFill>
              </a:defRPr>
            </a:lvl1pPr>
          </a:lstStyle>
          <a:p>
            <a:r>
              <a:rPr lang="en-US"/>
              <a:t>CLICK TO EDIT MASTER TITLE STYLE</a:t>
            </a:r>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1522" y="685800"/>
            <a:ext cx="1813366" cy="544010"/>
          </a:xfrm>
          <a:prstGeom prst="rect">
            <a:avLst/>
          </a:prstGeom>
          <a:effectLst>
            <a:outerShdw blurRad="254000" dir="2700000" algn="tl" rotWithShape="0">
              <a:srgbClr val="000000">
                <a:alpha val="20000"/>
              </a:srgbClr>
            </a:outerShdw>
          </a:effectLst>
        </p:spPr>
      </p:pic>
    </p:spTree>
    <p:extLst>
      <p:ext uri="{BB962C8B-B14F-4D97-AF65-F5344CB8AC3E}">
        <p14:creationId xmlns:p14="http://schemas.microsoft.com/office/powerpoint/2010/main" val="3252771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Divider - Full Red">
    <p:bg>
      <p:bgPr>
        <a:solidFill>
          <a:srgbClr val="BA0C2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827782"/>
            <a:ext cx="5486400" cy="1077218"/>
          </a:xfrm>
        </p:spPr>
        <p:txBody>
          <a:bodyPr wrap="square" anchor="t" anchorCtr="0">
            <a:spAutoFit/>
          </a:bodyPr>
          <a:lstStyle>
            <a:lvl1pPr>
              <a:defRPr sz="3200">
                <a:solidFill>
                  <a:srgbClr val="FFFFFF"/>
                </a:solidFill>
              </a:defRPr>
            </a:lvl1pPr>
          </a:lstStyle>
          <a:p>
            <a:r>
              <a:rPr lang="en-US"/>
              <a:t>CLICK TO EDIT MASTER TITLE STYLE</a:t>
            </a:r>
          </a:p>
        </p:txBody>
      </p:sp>
      <p:sp>
        <p:nvSpPr>
          <p:cNvPr id="3" name="Date Placeholder 2"/>
          <p:cNvSpPr>
            <a:spLocks noGrp="1"/>
          </p:cNvSpPr>
          <p:nvPr>
            <p:ph type="dt" sz="half" idx="10"/>
          </p:nvPr>
        </p:nvSpPr>
        <p:spPr/>
        <p:txBody>
          <a:bodyPr/>
          <a:lstStyle>
            <a:lvl1pPr>
              <a:defRPr>
                <a:solidFill>
                  <a:srgbClr val="FFFFFF"/>
                </a:solidFill>
              </a:defRPr>
            </a:lvl1pPr>
          </a:lstStyle>
          <a:p>
            <a:fld id="{C3349C05-927F-3348-96DF-9086CF2761D6}" type="datetime1">
              <a:rPr lang="en-US" smtClean="0"/>
              <a:t>6/8/20</a:t>
            </a:fld>
            <a:endParaRPr lang="en-US" dirty="0"/>
          </a:p>
        </p:txBody>
      </p:sp>
      <p:sp>
        <p:nvSpPr>
          <p:cNvPr id="4" name="Footer Placeholder 3"/>
          <p:cNvSpPr>
            <a:spLocks noGrp="1"/>
          </p:cNvSpPr>
          <p:nvPr>
            <p:ph type="ftr" sz="quarter" idx="11"/>
          </p:nvPr>
        </p:nvSpPr>
        <p:spPr/>
        <p:txBody>
          <a:bodyPr/>
          <a:lstStyle>
            <a:lvl1pPr>
              <a:defRPr>
                <a:solidFill>
                  <a:srgbClr val="FFFFFF"/>
                </a:solidFill>
              </a:defRPr>
            </a:lvl1pPr>
          </a:lstStyle>
          <a:p>
            <a:r>
              <a:rPr lang="en-US" dirty="0"/>
              <a:t>FOOTER GOES HERE</a:t>
            </a: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2782948-4DBE-204D-AB9E-B65E067054AE}" type="slidenum">
              <a:rPr lang="en-US" smtClean="0"/>
              <a:pPr/>
              <a:t>‹Nº›</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cxnSp>
        <p:nvCxnSpPr>
          <p:cNvPr id="7" name="Straight Connector 6"/>
          <p:cNvCxnSpPr/>
          <p:nvPr userDrawn="1"/>
        </p:nvCxnSpPr>
        <p:spPr>
          <a:xfrm>
            <a:off x="746760" y="990600"/>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496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Gray 1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a:t>Click to edit Master text styles</a:t>
            </a:r>
          </a:p>
          <a:p>
            <a:pPr lvl="1"/>
            <a:r>
              <a:rPr lang="en-US"/>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6/8/20</a:t>
            </a:fld>
            <a:endParaRPr lang="en-US" dirty="0"/>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dirty="0"/>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dirty="0"/>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a:t>CLICK TO EDIT MASTER TITLE STYLE</a:t>
            </a:r>
          </a:p>
        </p:txBody>
      </p:sp>
    </p:spTree>
    <p:extLst>
      <p:ext uri="{BB962C8B-B14F-4D97-AF65-F5344CB8AC3E}">
        <p14:creationId xmlns:p14="http://schemas.microsoft.com/office/powerpoint/2010/main" val="1116097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Gray 2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AB18E012-EC0C-1649-A039-CB178266D114}" type="datetime1">
              <a:rPr lang="en-US" smtClean="0"/>
              <a:t>6/8/20</a:t>
            </a:fld>
            <a:endParaRPr lang="en-US" dirty="0"/>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dirty="0"/>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dirty="0"/>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a:t>CLICK TO EDIT MASTER TITLE STYLE</a:t>
            </a:r>
          </a:p>
        </p:txBody>
      </p:sp>
    </p:spTree>
    <p:extLst>
      <p:ext uri="{BB962C8B-B14F-4D97-AF65-F5344CB8AC3E}">
        <p14:creationId xmlns:p14="http://schemas.microsoft.com/office/powerpoint/2010/main" val="986042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Gray 3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6/8/20</a:t>
            </a:fld>
            <a:endParaRPr lang="en-US" dirty="0"/>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dirty="0"/>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dirty="0"/>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90966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Gray 1 Content + Bottom Photo">
    <p:bg>
      <p:bgPr>
        <a:solidFill>
          <a:srgbClr val="E7E7E5"/>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Click to edit Master text styles</a:t>
            </a:r>
          </a:p>
          <a:p>
            <a:pPr lvl="1"/>
            <a:r>
              <a:rPr lang="en-US"/>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6/8/20</a:t>
            </a:fld>
            <a:endParaRPr lang="en-US" dirty="0"/>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dirty="0"/>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dirty="0"/>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a:t>CLICK TO EDIT MASTER TITLE STYLE</a:t>
            </a:r>
          </a:p>
        </p:txBody>
      </p:sp>
      <p:sp>
        <p:nvSpPr>
          <p:cNvPr id="14"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a:t>ADD PHOTO CREDIT HERE</a:t>
            </a:r>
          </a:p>
        </p:txBody>
      </p:sp>
    </p:spTree>
    <p:extLst>
      <p:ext uri="{BB962C8B-B14F-4D97-AF65-F5344CB8AC3E}">
        <p14:creationId xmlns:p14="http://schemas.microsoft.com/office/powerpoint/2010/main" val="2470141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d/Gray 1 Content + Right Photo">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6/8/20</a:t>
            </a:fld>
            <a:endParaRPr lang="en-US" dirty="0"/>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dirty="0"/>
          </a:p>
        </p:txBody>
      </p:sp>
      <p:sp>
        <p:nvSpPr>
          <p:cNvPr id="14" name="Content Placeholder 2"/>
          <p:cNvSpPr>
            <a:spLocks noGrp="1"/>
          </p:cNvSpPr>
          <p:nvPr>
            <p:ph idx="1"/>
          </p:nvPr>
        </p:nvSpPr>
        <p:spPr>
          <a:xfrm>
            <a:off x="685800" y="2057401"/>
            <a:ext cx="3657600" cy="4114799"/>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BA0C2F"/>
                </a:solidFill>
              </a:defRPr>
            </a:lvl1pPr>
          </a:lstStyle>
          <a:p>
            <a:r>
              <a:rPr lang="en-US"/>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a:t>ADD PHOTO CREDIT HERE</a:t>
            </a:r>
          </a:p>
        </p:txBody>
      </p:sp>
    </p:spTree>
    <p:extLst>
      <p:ext uri="{BB962C8B-B14F-4D97-AF65-F5344CB8AC3E}">
        <p14:creationId xmlns:p14="http://schemas.microsoft.com/office/powerpoint/2010/main" val="256011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d/Gray Title Only">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6/8/20</a:t>
            </a:fld>
            <a:endParaRPr lang="en-US" dirty="0"/>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dirty="0"/>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a:t>ADD PHOTO CREDIT HERE</a:t>
            </a:r>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BA0C2F"/>
                </a:solidFill>
              </a:defRPr>
            </a:lvl1pPr>
          </a:lstStyle>
          <a:p>
            <a:r>
              <a:rPr lang="en-US"/>
              <a:t>CLICK TO EDIT MASTER TITLE STYLE</a:t>
            </a:r>
          </a:p>
        </p:txBody>
      </p:sp>
    </p:spTree>
    <p:extLst>
      <p:ext uri="{BB962C8B-B14F-4D97-AF65-F5344CB8AC3E}">
        <p14:creationId xmlns:p14="http://schemas.microsoft.com/office/powerpoint/2010/main" val="4239252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ed/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a:t>Click to edit Master text styles</a:t>
            </a:r>
          </a:p>
          <a:p>
            <a:pPr lvl="1"/>
            <a:r>
              <a:rPr lang="en-US"/>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6/8/20</a:t>
            </a:fld>
            <a:endParaRPr lang="en-US" dirty="0"/>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dirty="0"/>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dirty="0"/>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a:t>CLICK TO EDIT MASTER TITLE STYLE</a:t>
            </a:r>
          </a:p>
        </p:txBody>
      </p:sp>
    </p:spTree>
    <p:extLst>
      <p:ext uri="{BB962C8B-B14F-4D97-AF65-F5344CB8AC3E}">
        <p14:creationId xmlns:p14="http://schemas.microsoft.com/office/powerpoint/2010/main" val="2692142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d/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AB18E012-EC0C-1649-A039-CB178266D114}" type="datetime1">
              <a:rPr lang="en-US" smtClean="0"/>
              <a:t>6/8/20</a:t>
            </a:fld>
            <a:endParaRPr lang="en-US" dirty="0"/>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dirty="0"/>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dirty="0"/>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a:t>CLICK TO EDIT MASTER TITLE STYLE</a:t>
            </a:r>
          </a:p>
        </p:txBody>
      </p:sp>
    </p:spTree>
    <p:extLst>
      <p:ext uri="{BB962C8B-B14F-4D97-AF65-F5344CB8AC3E}">
        <p14:creationId xmlns:p14="http://schemas.microsoft.com/office/powerpoint/2010/main" val="447714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d/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6/8/20</a:t>
            </a:fld>
            <a:endParaRPr lang="en-US" dirty="0"/>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dirty="0"/>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dirty="0"/>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125405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d/White 1 Content + Bottom Photo">
    <p:bg>
      <p:bgPr>
        <a:solidFill>
          <a:schemeClr val="bg1"/>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Click to edit Master text styles</a:t>
            </a:r>
          </a:p>
          <a:p>
            <a:pPr lvl="1"/>
            <a:r>
              <a:rPr lang="en-US"/>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6/8/20</a:t>
            </a:fld>
            <a:endParaRPr lang="en-US" dirty="0"/>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dirty="0"/>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dirty="0"/>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a:t>CLICK TO EDIT MASTER TITLE STYLE</a:t>
            </a:r>
          </a:p>
        </p:txBody>
      </p:sp>
      <p:sp>
        <p:nvSpPr>
          <p:cNvPr id="14"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a:t>ADD PHOTO CREDIT HERE</a:t>
            </a:r>
          </a:p>
        </p:txBody>
      </p:sp>
    </p:spTree>
    <p:extLst>
      <p:ext uri="{BB962C8B-B14F-4D97-AF65-F5344CB8AC3E}">
        <p14:creationId xmlns:p14="http://schemas.microsoft.com/office/powerpoint/2010/main" val="2341460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White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6/8/20</a:t>
            </a:fld>
            <a:endParaRPr lang="en-US" dirty="0"/>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dirty="0"/>
          </a:p>
        </p:txBody>
      </p:sp>
      <p:sp>
        <p:nvSpPr>
          <p:cNvPr id="14" name="Content Placeholder 2"/>
          <p:cNvSpPr>
            <a:spLocks noGrp="1"/>
          </p:cNvSpPr>
          <p:nvPr>
            <p:ph idx="1"/>
          </p:nvPr>
        </p:nvSpPr>
        <p:spPr>
          <a:xfrm>
            <a:off x="685800" y="2057401"/>
            <a:ext cx="3657600" cy="4114799"/>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BA0C2F"/>
                </a:solidFill>
              </a:defRPr>
            </a:lvl1pPr>
          </a:lstStyle>
          <a:p>
            <a:r>
              <a:rPr lang="en-US"/>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a:t>ADD PHOTO CREDIT HERE</a:t>
            </a:r>
          </a:p>
        </p:txBody>
      </p:sp>
    </p:spTree>
    <p:extLst>
      <p:ext uri="{BB962C8B-B14F-4D97-AF65-F5344CB8AC3E}">
        <p14:creationId xmlns:p14="http://schemas.microsoft.com/office/powerpoint/2010/main" val="1262035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White Title Only">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6/8/20</a:t>
            </a:fld>
            <a:endParaRPr lang="en-US" dirty="0"/>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dirty="0"/>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a:t>ADD PHOTO CREDIT HERE</a:t>
            </a:r>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BA0C2F"/>
                </a:solidFill>
              </a:defRPr>
            </a:lvl1pPr>
          </a:lstStyle>
          <a:p>
            <a:r>
              <a:rPr lang="en-US"/>
              <a:t>CLICK TO EDIT MASTER TITLE STYLE</a:t>
            </a:r>
          </a:p>
        </p:txBody>
      </p:sp>
    </p:spTree>
    <p:extLst>
      <p:ext uri="{BB962C8B-B14F-4D97-AF65-F5344CB8AC3E}">
        <p14:creationId xmlns:p14="http://schemas.microsoft.com/office/powerpoint/2010/main" val="2227900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 Info">
    <p:spTree>
      <p:nvGrpSpPr>
        <p:cNvPr id="1" name=""/>
        <p:cNvGrpSpPr/>
        <p:nvPr/>
      </p:nvGrpSpPr>
      <p:grpSpPr>
        <a:xfrm>
          <a:off x="0" y="0"/>
          <a:ext cx="0" cy="0"/>
          <a:chOff x="0" y="0"/>
          <a:chExt cx="0" cy="0"/>
        </a:xfrm>
      </p:grpSpPr>
      <p:pic>
        <p:nvPicPr>
          <p:cNvPr id="10" name="Picture Placeholder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52400" y="126997"/>
            <a:ext cx="8839200" cy="6578603"/>
          </a:xfrm>
          <a:prstGeom prst="rect">
            <a:avLst/>
          </a:prstGeom>
        </p:spPr>
      </p:pic>
      <p:sp>
        <p:nvSpPr>
          <p:cNvPr id="5"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a:t>ADD PHOTO CREDIT HERE</a:t>
            </a:r>
          </a:p>
        </p:txBody>
      </p:sp>
      <p:sp>
        <p:nvSpPr>
          <p:cNvPr id="6"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3F4168E2-91C5-9646-9F53-5B4E70AF759D}" type="datetime1">
              <a:rPr lang="en-US" smtClean="0"/>
              <a:pPr/>
              <a:t>6/8/20</a:t>
            </a:fld>
            <a:endParaRPr lang="en-US" dirty="0"/>
          </a:p>
        </p:txBody>
      </p:sp>
      <p:sp>
        <p:nvSpPr>
          <p:cNvPr id="8"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dirty="0"/>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sp>
        <p:nvSpPr>
          <p:cNvPr id="16"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cxnSp>
        <p:nvCxnSpPr>
          <p:cNvPr id="17" name="Straight Connector 16"/>
          <p:cNvCxnSpPr/>
          <p:nvPr userDrawn="1"/>
        </p:nvCxnSpPr>
        <p:spPr>
          <a:xfrm>
            <a:off x="762000" y="3886200"/>
            <a:ext cx="320040" cy="0"/>
          </a:xfrm>
          <a:prstGeom prst="line">
            <a:avLst/>
          </a:prstGeom>
          <a:ln w="19050">
            <a:solidFill>
              <a:srgbClr val="FFFFFF"/>
            </a:solidFill>
          </a:ln>
          <a:effectLst>
            <a:outerShdw blurRad="254000" dir="2700000" algn="tl" rotWithShape="0">
              <a:srgbClr val="000000">
                <a:alpha val="40000"/>
              </a:srgb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1852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 Full Blue">
    <p:bg>
      <p:bgPr>
        <a:solidFill>
          <a:srgbClr val="002F6C"/>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1522" y="685800"/>
            <a:ext cx="1813366" cy="544010"/>
          </a:xfrm>
          <a:prstGeom prst="rect">
            <a:avLst/>
          </a:prstGeom>
        </p:spPr>
      </p:pic>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EB2C8F94-9D67-854F-8417-3B884156945E}" type="datetime1">
              <a:rPr lang="en-US" smtClean="0"/>
              <a:pPr/>
              <a:t>6/8/20</a:t>
            </a:fld>
            <a:endParaRPr lang="en-US" dirty="0"/>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dirty="0"/>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dirty="0"/>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3200">
                <a:solidFill>
                  <a:srgbClr val="FFFFFF"/>
                </a:solidFill>
              </a:defRPr>
            </a:lvl1pPr>
          </a:lstStyle>
          <a:p>
            <a:r>
              <a:rPr lang="en-US"/>
              <a:t>CLICK TO EDIT MASTER TITLE STYLE</a:t>
            </a:r>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94527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Divider - Full Blue">
    <p:bg>
      <p:bgPr>
        <a:solidFill>
          <a:srgbClr val="002F6C"/>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827782"/>
            <a:ext cx="5486400" cy="1077218"/>
          </a:xfrm>
        </p:spPr>
        <p:txBody>
          <a:bodyPr wrap="square" anchor="t" anchorCtr="0">
            <a:spAutoFit/>
          </a:bodyPr>
          <a:lstStyle>
            <a:lvl1pPr>
              <a:defRPr sz="3200">
                <a:solidFill>
                  <a:srgbClr val="FFFFFF"/>
                </a:solidFill>
              </a:defRPr>
            </a:lvl1pPr>
          </a:lstStyle>
          <a:p>
            <a:r>
              <a:rPr lang="en-US"/>
              <a:t>CLICK TO EDIT MASTER TITLE STYLE</a:t>
            </a:r>
          </a:p>
        </p:txBody>
      </p:sp>
      <p:sp>
        <p:nvSpPr>
          <p:cNvPr id="3" name="Date Placeholder 2"/>
          <p:cNvSpPr>
            <a:spLocks noGrp="1"/>
          </p:cNvSpPr>
          <p:nvPr>
            <p:ph type="dt" sz="half" idx="10"/>
          </p:nvPr>
        </p:nvSpPr>
        <p:spPr/>
        <p:txBody>
          <a:bodyPr/>
          <a:lstStyle>
            <a:lvl1pPr>
              <a:defRPr>
                <a:solidFill>
                  <a:srgbClr val="FFFFFF"/>
                </a:solidFill>
              </a:defRPr>
            </a:lvl1pPr>
          </a:lstStyle>
          <a:p>
            <a:fld id="{C3349C05-927F-3348-96DF-9086CF2761D6}" type="datetime1">
              <a:rPr lang="en-US" smtClean="0"/>
              <a:t>6/8/20</a:t>
            </a:fld>
            <a:endParaRPr lang="en-US" dirty="0"/>
          </a:p>
        </p:txBody>
      </p:sp>
      <p:sp>
        <p:nvSpPr>
          <p:cNvPr id="4" name="Footer Placeholder 3"/>
          <p:cNvSpPr>
            <a:spLocks noGrp="1"/>
          </p:cNvSpPr>
          <p:nvPr>
            <p:ph type="ftr" sz="quarter" idx="11"/>
          </p:nvPr>
        </p:nvSpPr>
        <p:spPr/>
        <p:txBody>
          <a:bodyPr/>
          <a:lstStyle>
            <a:lvl1pPr>
              <a:defRPr>
                <a:solidFill>
                  <a:srgbClr val="FFFFFF"/>
                </a:solidFill>
              </a:defRPr>
            </a:lvl1pPr>
          </a:lstStyle>
          <a:p>
            <a:r>
              <a:rPr lang="en-US" dirty="0"/>
              <a:t>FOOTER GOES HERE</a:t>
            </a: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2782948-4DBE-204D-AB9E-B65E067054AE}" type="slidenum">
              <a:rPr lang="en-US" smtClean="0"/>
              <a:pPr/>
              <a:t>‹Nº›</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cxnSp>
        <p:nvCxnSpPr>
          <p:cNvPr id="7" name="Straight Connector 6"/>
          <p:cNvCxnSpPr/>
          <p:nvPr userDrawn="1"/>
        </p:nvCxnSpPr>
        <p:spPr>
          <a:xfrm>
            <a:off x="746760" y="990600"/>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293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ue/Gray 1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a:t>Click to edit Master text styles</a:t>
            </a:r>
          </a:p>
          <a:p>
            <a:pPr lvl="1"/>
            <a:r>
              <a:rPr lang="en-US"/>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6/8/20</a:t>
            </a:fld>
            <a:endParaRPr lang="en-US" dirty="0"/>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dirty="0"/>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dirty="0"/>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a:t>CLICK TO EDIT MASTER TITLE STYLE</a:t>
            </a:r>
          </a:p>
        </p:txBody>
      </p:sp>
    </p:spTree>
    <p:extLst>
      <p:ext uri="{BB962C8B-B14F-4D97-AF65-F5344CB8AC3E}">
        <p14:creationId xmlns:p14="http://schemas.microsoft.com/office/powerpoint/2010/main" val="729899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Gray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p:cNvSpPr>
            <a:spLocks noGrp="1"/>
          </p:cNvSpPr>
          <p:nvPr>
            <p:ph type="dt" sz="half" idx="10"/>
          </p:nvPr>
        </p:nvSpPr>
        <p:spPr/>
        <p:txBody>
          <a:bodyPr/>
          <a:lstStyle>
            <a:lvl1pPr>
              <a:defRPr>
                <a:solidFill>
                  <a:srgbClr val="6C6463"/>
                </a:solidFill>
              </a:defRPr>
            </a:lvl1pPr>
          </a:lstStyle>
          <a:p>
            <a:fld id="{F1C838E6-2EFE-2E47-BF15-73F64BC0A44F}" type="datetime1">
              <a:rPr lang="en-US" smtClean="0"/>
              <a:t>6/8/20</a:t>
            </a:fld>
            <a:endParaRPr lang="en-US" dirty="0"/>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dirty="0"/>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dirty="0"/>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a:t>CLICK TO EDIT MASTER TITLE STYLE</a:t>
            </a:r>
          </a:p>
        </p:txBody>
      </p:sp>
    </p:spTree>
    <p:extLst>
      <p:ext uri="{BB962C8B-B14F-4D97-AF65-F5344CB8AC3E}">
        <p14:creationId xmlns:p14="http://schemas.microsoft.com/office/powerpoint/2010/main" val="4121020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ue/Gray 3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6/8/20</a:t>
            </a:fld>
            <a:endParaRPr lang="en-US" dirty="0"/>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dirty="0"/>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dirty="0"/>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622633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ue/Gray 1 Content + Bottom Photo">
    <p:bg>
      <p:bgPr>
        <a:solidFill>
          <a:srgbClr val="E7E7E5"/>
        </a:solidFill>
        <a:effectLst/>
      </p:bgPr>
    </p:bg>
    <p:spTree>
      <p:nvGrpSpPr>
        <p:cNvPr id="1" name=""/>
        <p:cNvGrpSpPr/>
        <p:nvPr/>
      </p:nvGrpSpPr>
      <p:grpSpPr>
        <a:xfrm>
          <a:off x="0" y="0"/>
          <a:ext cx="0" cy="0"/>
          <a:chOff x="0" y="0"/>
          <a:chExt cx="0" cy="0"/>
        </a:xfrm>
      </p:grpSpPr>
      <p:sp>
        <p:nvSpPr>
          <p:cNvPr id="15" name="Picture Placeholder 3"/>
          <p:cNvSpPr>
            <a:spLocks noGrp="1"/>
          </p:cNvSpPr>
          <p:nvPr>
            <p:ph type="pic" sz="quarter" idx="10" hasCustomPrompt="1"/>
          </p:nvPr>
        </p:nvSpPr>
        <p:spPr>
          <a:xfrm>
            <a:off x="152400" y="3429000"/>
            <a:ext cx="8839200" cy="3276600"/>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16"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a:t>ADD PHOTO CREDIT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Click to edit Master text styles</a:t>
            </a:r>
          </a:p>
          <a:p>
            <a:pPr lvl="1"/>
            <a:r>
              <a:rPr lang="en-US"/>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BCCE5460-4FB7-5647-9AB1-CEF5116A5DCA}" type="datetime1">
              <a:rPr lang="en-US" smtClean="0"/>
              <a:pPr/>
              <a:t>6/8/20</a:t>
            </a:fld>
            <a:endParaRPr lang="en-US" dirty="0"/>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dirty="0"/>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dirty="0"/>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a:t>CLICK TO EDIT MASTER TITLE STYLE</a:t>
            </a:r>
          </a:p>
        </p:txBody>
      </p:sp>
    </p:spTree>
    <p:extLst>
      <p:ext uri="{BB962C8B-B14F-4D97-AF65-F5344CB8AC3E}">
        <p14:creationId xmlns:p14="http://schemas.microsoft.com/office/powerpoint/2010/main" val="38483867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ue/Gray 1 Content + Right Photo">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7D8A49A0-1A63-6943-82D6-C193E6102C72}" type="datetime1">
              <a:rPr lang="en-US" smtClean="0"/>
              <a:pPr/>
              <a:t>6/8/20</a:t>
            </a:fld>
            <a:endParaRPr lang="en-US" dirty="0"/>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dirty="0"/>
          </a:p>
        </p:txBody>
      </p:sp>
      <p:sp>
        <p:nvSpPr>
          <p:cNvPr id="14" name="Content Placeholder 2"/>
          <p:cNvSpPr>
            <a:spLocks noGrp="1"/>
          </p:cNvSpPr>
          <p:nvPr>
            <p:ph idx="1"/>
          </p:nvPr>
        </p:nvSpPr>
        <p:spPr>
          <a:xfrm>
            <a:off x="685800" y="2057400"/>
            <a:ext cx="3657600" cy="41148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0067B9"/>
                </a:solidFill>
              </a:defRPr>
            </a:lvl1pPr>
          </a:lstStyle>
          <a:p>
            <a:r>
              <a:rPr lang="en-US"/>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a:t>ADD PHOTO CREDIT HERE</a:t>
            </a:r>
          </a:p>
        </p:txBody>
      </p:sp>
    </p:spTree>
    <p:extLst>
      <p:ext uri="{BB962C8B-B14F-4D97-AF65-F5344CB8AC3E}">
        <p14:creationId xmlns:p14="http://schemas.microsoft.com/office/powerpoint/2010/main" val="6824639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ue/Gray Title Only">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6/8/20</a:t>
            </a:fld>
            <a:endParaRPr lang="en-US" dirty="0"/>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dirty="0"/>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a:t>ADD PHOTO CREDIT HERE</a:t>
            </a:r>
          </a:p>
        </p:txBody>
      </p:sp>
      <p:sp>
        <p:nvSpPr>
          <p:cNvPr id="16" name="Title 1"/>
          <p:cNvSpPr>
            <a:spLocks noGrp="1"/>
          </p:cNvSpPr>
          <p:nvPr>
            <p:ph type="title" hasCustomPrompt="1"/>
          </p:nvPr>
        </p:nvSpPr>
        <p:spPr>
          <a:xfrm>
            <a:off x="4877104" y="2971800"/>
            <a:ext cx="3885896" cy="954107"/>
          </a:xfrm>
        </p:spPr>
        <p:txBody>
          <a:bodyPr wrap="square" anchor="b" anchorCtr="0">
            <a:spAutoFit/>
          </a:bodyPr>
          <a:lstStyle>
            <a:lvl1pPr>
              <a:defRPr>
                <a:solidFill>
                  <a:srgbClr val="0067B9"/>
                </a:solidFill>
              </a:defRPr>
            </a:lvl1pPr>
          </a:lstStyle>
          <a:p>
            <a:r>
              <a:rPr lang="en-US"/>
              <a:t>CLICK TO EDIT MASTER TITLE STYLE</a:t>
            </a:r>
          </a:p>
        </p:txBody>
      </p:sp>
    </p:spTree>
    <p:extLst>
      <p:ext uri="{BB962C8B-B14F-4D97-AF65-F5344CB8AC3E}">
        <p14:creationId xmlns:p14="http://schemas.microsoft.com/office/powerpoint/2010/main" val="33879362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a:t>Click to edit Master text styles</a:t>
            </a:r>
          </a:p>
          <a:p>
            <a:pPr lvl="1"/>
            <a:r>
              <a:rPr lang="en-US"/>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6/8/20</a:t>
            </a:fld>
            <a:endParaRPr lang="en-US" dirty="0"/>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dirty="0"/>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dirty="0"/>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a:t>CLICK TO EDIT MASTER TITLE STYLE</a:t>
            </a:r>
          </a:p>
        </p:txBody>
      </p:sp>
    </p:spTree>
    <p:extLst>
      <p:ext uri="{BB962C8B-B14F-4D97-AF65-F5344CB8AC3E}">
        <p14:creationId xmlns:p14="http://schemas.microsoft.com/office/powerpoint/2010/main" val="13042319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ue/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p:cNvSpPr>
            <a:spLocks noGrp="1"/>
          </p:cNvSpPr>
          <p:nvPr>
            <p:ph type="dt" sz="half" idx="10"/>
          </p:nvPr>
        </p:nvSpPr>
        <p:spPr/>
        <p:txBody>
          <a:bodyPr/>
          <a:lstStyle>
            <a:lvl1pPr>
              <a:defRPr>
                <a:solidFill>
                  <a:srgbClr val="6C6463"/>
                </a:solidFill>
              </a:defRPr>
            </a:lvl1pPr>
          </a:lstStyle>
          <a:p>
            <a:fld id="{F1C838E6-2EFE-2E47-BF15-73F64BC0A44F}" type="datetime1">
              <a:rPr lang="en-US" smtClean="0"/>
              <a:t>6/8/20</a:t>
            </a:fld>
            <a:endParaRPr lang="en-US" dirty="0"/>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dirty="0"/>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dirty="0"/>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a:t>CLICK TO EDIT MASTER TITLE STYLE</a:t>
            </a:r>
          </a:p>
        </p:txBody>
      </p:sp>
    </p:spTree>
    <p:extLst>
      <p:ext uri="{BB962C8B-B14F-4D97-AF65-F5344CB8AC3E}">
        <p14:creationId xmlns:p14="http://schemas.microsoft.com/office/powerpoint/2010/main" val="19751183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ue/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6/8/20</a:t>
            </a:fld>
            <a:endParaRPr lang="en-US" dirty="0"/>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dirty="0"/>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dirty="0"/>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647666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ue/White 1 Content + Bottom Photo">
    <p:bg>
      <p:bgPr>
        <a:solidFill>
          <a:schemeClr val="bg1"/>
        </a:solidFill>
        <a:effectLst/>
      </p:bgPr>
    </p:bg>
    <p:spTree>
      <p:nvGrpSpPr>
        <p:cNvPr id="1" name=""/>
        <p:cNvGrpSpPr/>
        <p:nvPr/>
      </p:nvGrpSpPr>
      <p:grpSpPr>
        <a:xfrm>
          <a:off x="0" y="0"/>
          <a:ext cx="0" cy="0"/>
          <a:chOff x="0" y="0"/>
          <a:chExt cx="0" cy="0"/>
        </a:xfrm>
      </p:grpSpPr>
      <p:sp>
        <p:nvSpPr>
          <p:cNvPr id="15" name="Picture Placeholder 3"/>
          <p:cNvSpPr>
            <a:spLocks noGrp="1"/>
          </p:cNvSpPr>
          <p:nvPr>
            <p:ph type="pic" sz="quarter" idx="10" hasCustomPrompt="1"/>
          </p:nvPr>
        </p:nvSpPr>
        <p:spPr>
          <a:xfrm>
            <a:off x="152400" y="3429000"/>
            <a:ext cx="8839200" cy="32766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16"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a:t>ADD PHOTO CREDIT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Click to edit Master text styles</a:t>
            </a:r>
          </a:p>
          <a:p>
            <a:pPr lvl="1"/>
            <a:r>
              <a:rPr lang="en-US"/>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BCCE5460-4FB7-5647-9AB1-CEF5116A5DCA}" type="datetime1">
              <a:rPr lang="en-US" smtClean="0"/>
              <a:pPr/>
              <a:t>6/8/20</a:t>
            </a:fld>
            <a:endParaRPr lang="en-US" dirty="0"/>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dirty="0"/>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dirty="0"/>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a:t>CLICK TO EDIT MASTER TITLE STYLE</a:t>
            </a:r>
          </a:p>
        </p:txBody>
      </p:sp>
    </p:spTree>
    <p:extLst>
      <p:ext uri="{BB962C8B-B14F-4D97-AF65-F5344CB8AC3E}">
        <p14:creationId xmlns:p14="http://schemas.microsoft.com/office/powerpoint/2010/main" val="31251040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ue/White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7D8A49A0-1A63-6943-82D6-C193E6102C72}" type="datetime1">
              <a:rPr lang="en-US" smtClean="0"/>
              <a:pPr/>
              <a:t>6/8/20</a:t>
            </a:fld>
            <a:endParaRPr lang="en-US" dirty="0"/>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dirty="0"/>
          </a:p>
        </p:txBody>
      </p:sp>
      <p:sp>
        <p:nvSpPr>
          <p:cNvPr id="14" name="Content Placeholder 2"/>
          <p:cNvSpPr>
            <a:spLocks noGrp="1"/>
          </p:cNvSpPr>
          <p:nvPr>
            <p:ph idx="1"/>
          </p:nvPr>
        </p:nvSpPr>
        <p:spPr>
          <a:xfrm>
            <a:off x="685800" y="2057400"/>
            <a:ext cx="3657600" cy="41148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0067B9"/>
                </a:solidFill>
              </a:defRPr>
            </a:lvl1pPr>
          </a:lstStyle>
          <a:p>
            <a:r>
              <a:rPr lang="en-US"/>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a:t>ADD PHOTO CREDIT HERE</a:t>
            </a:r>
          </a:p>
        </p:txBody>
      </p:sp>
    </p:spTree>
    <p:extLst>
      <p:ext uri="{BB962C8B-B14F-4D97-AF65-F5344CB8AC3E}">
        <p14:creationId xmlns:p14="http://schemas.microsoft.com/office/powerpoint/2010/main" val="17967461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White Title + Lef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6/8/20</a:t>
            </a:fld>
            <a:endParaRPr lang="en-US" dirty="0"/>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dirty="0"/>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a:t>ADD PHOTO CREDIT HERE</a:t>
            </a:r>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0067B9"/>
                </a:solidFill>
              </a:defRPr>
            </a:lvl1pPr>
          </a:lstStyle>
          <a:p>
            <a:r>
              <a:rPr lang="en-US"/>
              <a:t>CLICK TO EDIT MASTER TITLE STYLE</a:t>
            </a:r>
          </a:p>
        </p:txBody>
      </p:sp>
    </p:spTree>
    <p:extLst>
      <p:ext uri="{BB962C8B-B14F-4D97-AF65-F5344CB8AC3E}">
        <p14:creationId xmlns:p14="http://schemas.microsoft.com/office/powerpoint/2010/main" val="1447383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E7E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6104" y="457200"/>
            <a:ext cx="7772400" cy="914400"/>
          </a:xfrm>
          <a:prstGeom prst="rect">
            <a:avLst/>
          </a:prstGeom>
        </p:spPr>
        <p:txBody>
          <a:bodyPr vert="horz" lIns="91440" tIns="45720" rIns="91440" bIns="45720" rtlCol="0" anchor="b" anchorCtr="0">
            <a:normAutofit/>
          </a:bodyPr>
          <a:lstStyle/>
          <a:p>
            <a:r>
              <a:rPr lang="en-US"/>
              <a:t>Click to edit Master title style</a:t>
            </a:r>
          </a:p>
        </p:txBody>
      </p:sp>
      <p:sp>
        <p:nvSpPr>
          <p:cNvPr id="3" name="Text Placeholder 2"/>
          <p:cNvSpPr>
            <a:spLocks noGrp="1"/>
          </p:cNvSpPr>
          <p:nvPr>
            <p:ph type="body" idx="1"/>
          </p:nvPr>
        </p:nvSpPr>
        <p:spPr>
          <a:xfrm>
            <a:off x="685800" y="1600200"/>
            <a:ext cx="7772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p:txBody>
      </p:sp>
      <p:sp>
        <p:nvSpPr>
          <p:cNvPr id="4" name="Date Placeholder 3"/>
          <p:cNvSpPr>
            <a:spLocks noGrp="1"/>
          </p:cNvSpPr>
          <p:nvPr>
            <p:ph type="dt" sz="half" idx="2"/>
          </p:nvPr>
        </p:nvSpPr>
        <p:spPr>
          <a:xfrm>
            <a:off x="152400" y="6530079"/>
            <a:ext cx="2133600" cy="184666"/>
          </a:xfrm>
          <a:prstGeom prst="rect">
            <a:avLst/>
          </a:prstGeom>
        </p:spPr>
        <p:txBody>
          <a:bodyPr vert="horz" lIns="91440" tIns="45720" rIns="91440" bIns="45720" rtlCol="0" anchor="ctr">
            <a:spAutoFit/>
          </a:bodyPr>
          <a:lstStyle>
            <a:lvl1pPr algn="l">
              <a:defRPr sz="600" b="0" i="0">
                <a:solidFill>
                  <a:srgbClr val="635C5B"/>
                </a:solidFill>
                <a:latin typeface="Gill Sans MT"/>
                <a:cs typeface="Gill Sans MT"/>
              </a:defRPr>
            </a:lvl1pPr>
          </a:lstStyle>
          <a:p>
            <a:fld id="{7C017F59-29DA-6F48-B92A-5AD511CC2D63}" type="datetime1">
              <a:rPr lang="en-US" smtClean="0"/>
              <a:pPr/>
              <a:t>6/8/20</a:t>
            </a:fld>
            <a:endParaRPr lang="en-US" dirty="0"/>
          </a:p>
        </p:txBody>
      </p:sp>
      <p:sp>
        <p:nvSpPr>
          <p:cNvPr id="5" name="Footer Placeholder 4"/>
          <p:cNvSpPr>
            <a:spLocks noGrp="1"/>
          </p:cNvSpPr>
          <p:nvPr>
            <p:ph type="ftr" sz="quarter" idx="3"/>
          </p:nvPr>
        </p:nvSpPr>
        <p:spPr>
          <a:xfrm>
            <a:off x="3124200" y="6530079"/>
            <a:ext cx="2895600" cy="184666"/>
          </a:xfrm>
          <a:prstGeom prst="rect">
            <a:avLst/>
          </a:prstGeom>
        </p:spPr>
        <p:txBody>
          <a:bodyPr vert="horz" lIns="91440" tIns="45720" rIns="91440" bIns="45720" rtlCol="0" anchor="ctr">
            <a:spAutoFit/>
          </a:bodyPr>
          <a:lstStyle>
            <a:lvl1pPr algn="ctr">
              <a:defRPr sz="600" b="0" i="0">
                <a:solidFill>
                  <a:srgbClr val="635C5B"/>
                </a:solidFill>
                <a:latin typeface="Gill Sans MT"/>
                <a:cs typeface="Gill Sans MT"/>
              </a:defRPr>
            </a:lvl1pPr>
          </a:lstStyle>
          <a:p>
            <a:r>
              <a:rPr lang="en-US" dirty="0"/>
              <a:t>FOOTER GOES HERE</a:t>
            </a:r>
          </a:p>
        </p:txBody>
      </p:sp>
      <p:sp>
        <p:nvSpPr>
          <p:cNvPr id="6" name="Slide Number Placeholder 5"/>
          <p:cNvSpPr>
            <a:spLocks noGrp="1"/>
          </p:cNvSpPr>
          <p:nvPr>
            <p:ph type="sldNum" sz="quarter" idx="4"/>
          </p:nvPr>
        </p:nvSpPr>
        <p:spPr>
          <a:xfrm>
            <a:off x="6858000" y="6530079"/>
            <a:ext cx="2133600" cy="184666"/>
          </a:xfrm>
          <a:prstGeom prst="rect">
            <a:avLst/>
          </a:prstGeom>
        </p:spPr>
        <p:txBody>
          <a:bodyPr vert="horz" lIns="91440" tIns="45720" rIns="91440" bIns="45720" rtlCol="0" anchor="ctr">
            <a:spAutoFit/>
          </a:bodyPr>
          <a:lstStyle>
            <a:lvl1pPr algn="r">
              <a:defRPr sz="600" b="0" i="0">
                <a:solidFill>
                  <a:srgbClr val="635C5B"/>
                </a:solidFill>
                <a:latin typeface="Gill Sans MT"/>
                <a:cs typeface="Gill Sans MT"/>
              </a:defRPr>
            </a:lvl1pPr>
          </a:lstStyle>
          <a:p>
            <a:fld id="{42782948-4DBE-204D-AB9E-B65E067054AE}" type="slidenum">
              <a:rPr lang="en-US" smtClean="0"/>
              <a:pPr/>
              <a:t>‹Nº›</a:t>
            </a:fld>
            <a:endParaRPr lang="en-US" dirty="0"/>
          </a:p>
        </p:txBody>
      </p:sp>
      <p:sp>
        <p:nvSpPr>
          <p:cNvPr id="7" name="Frame 6"/>
          <p:cNvSpPr/>
          <p:nvPr/>
        </p:nvSpPr>
        <p:spPr>
          <a:xfrm>
            <a:off x="0" y="0"/>
            <a:ext cx="9144000" cy="6858000"/>
          </a:xfrm>
          <a:prstGeom prst="frame">
            <a:avLst>
              <a:gd name="adj1" fmla="val 2222"/>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dirty="0">
              <a:solidFill>
                <a:srgbClr val="FFFFFF"/>
              </a:solidFill>
              <a:latin typeface="Gill Sans MT"/>
              <a:cs typeface="Gill Sans MT"/>
            </a:endParaRPr>
          </a:p>
        </p:txBody>
      </p:sp>
    </p:spTree>
    <p:extLst>
      <p:ext uri="{BB962C8B-B14F-4D97-AF65-F5344CB8AC3E}">
        <p14:creationId xmlns:p14="http://schemas.microsoft.com/office/powerpoint/2010/main" val="881333492"/>
      </p:ext>
    </p:extLst>
  </p:cSld>
  <p:clrMap bg1="lt1" tx1="dk1" bg2="lt2" tx2="dk2" accent1="accent1" accent2="accent2" accent3="accent3" accent4="accent4" accent5="accent5" accent6="accent6" hlink="hlink" folHlink="folHlink"/>
  <p:sldLayoutIdLst>
    <p:sldLayoutId id="2147483698" r:id="rId1"/>
    <p:sldLayoutId id="2147483674" r:id="rId2"/>
    <p:sldLayoutId id="2147483654" r:id="rId3"/>
    <p:sldLayoutId id="2147483708" r:id="rId4"/>
    <p:sldLayoutId id="2147483709" r:id="rId5"/>
    <p:sldLayoutId id="2147483710" r:id="rId6"/>
    <p:sldLayoutId id="2147483711" r:id="rId7"/>
    <p:sldLayoutId id="2147483712" r:id="rId8"/>
    <p:sldLayoutId id="2147483714" r:id="rId9"/>
    <p:sldLayoutId id="2147483722" r:id="rId10"/>
    <p:sldLayoutId id="2147483723" r:id="rId11"/>
    <p:sldLayoutId id="2147483724" r:id="rId12"/>
    <p:sldLayoutId id="2147483725" r:id="rId13"/>
    <p:sldLayoutId id="2147483726" r:id="rId14"/>
    <p:sldLayoutId id="2147483730" r:id="rId15"/>
    <p:sldLayoutId id="2147483696" r:id="rId16"/>
    <p:sldLayoutId id="2147483716" r:id="rId17"/>
    <p:sldLayoutId id="2147483717" r:id="rId18"/>
    <p:sldLayoutId id="2147483718" r:id="rId19"/>
    <p:sldLayoutId id="2147483686" r:id="rId20"/>
    <p:sldLayoutId id="2147483720" r:id="rId21"/>
    <p:sldLayoutId id="2147483699" r:id="rId22"/>
    <p:sldLayoutId id="2147483694" r:id="rId23"/>
    <p:sldLayoutId id="2147483731" r:id="rId24"/>
    <p:sldLayoutId id="2147483732" r:id="rId25"/>
    <p:sldLayoutId id="2147483733" r:id="rId26"/>
    <p:sldLayoutId id="2147483734" r:id="rId27"/>
    <p:sldLayoutId id="2147483735" r:id="rId28"/>
    <p:sldLayoutId id="2147483736" r:id="rId29"/>
    <p:sldLayoutId id="2147483737" r:id="rId30"/>
  </p:sldLayoutIdLst>
  <p:hf hdr="0"/>
  <p:txStyles>
    <p:titleStyle>
      <a:lvl1pPr algn="l" defTabSz="457200" rtl="0" eaLnBrk="1" latinLnBrk="0" hangingPunct="1">
        <a:spcBef>
          <a:spcPct val="0"/>
        </a:spcBef>
        <a:buNone/>
        <a:defRPr sz="2800" b="0" i="0" kern="1200">
          <a:solidFill>
            <a:srgbClr val="BA0C2F"/>
          </a:solidFill>
          <a:latin typeface="Gill Sans MT"/>
          <a:ea typeface="+mj-ea"/>
          <a:cs typeface="Gill Sans MT"/>
        </a:defRPr>
      </a:lvl1pPr>
    </p:titleStyle>
    <p:bodyStyle>
      <a:lvl1pPr marL="230188"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8.pn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286DE1-161E-B846-B137-0CAC15CA64F0}"/>
              </a:ext>
            </a:extLst>
          </p:cNvPr>
          <p:cNvSpPr>
            <a:spLocks noGrp="1"/>
          </p:cNvSpPr>
          <p:nvPr>
            <p:ph type="sldNum" sz="quarter" idx="4"/>
          </p:nvPr>
        </p:nvSpPr>
        <p:spPr/>
        <p:txBody>
          <a:bodyPr/>
          <a:lstStyle/>
          <a:p>
            <a:fld id="{42782948-4DBE-204D-AB9E-B65E067054AE}" type="slidenum">
              <a:rPr lang="en-US" smtClean="0"/>
              <a:pPr/>
              <a:t>1</a:t>
            </a:fld>
            <a:endParaRPr lang="en-US" dirty="0"/>
          </a:p>
        </p:txBody>
      </p:sp>
      <p:sp>
        <p:nvSpPr>
          <p:cNvPr id="8" name="Title 1">
            <a:extLst>
              <a:ext uri="{FF2B5EF4-FFF2-40B4-BE49-F238E27FC236}">
                <a16:creationId xmlns:a16="http://schemas.microsoft.com/office/drawing/2014/main" id="{3F7C6C7A-7836-0E41-9BFD-004E537367CE}"/>
              </a:ext>
            </a:extLst>
          </p:cNvPr>
          <p:cNvSpPr txBox="1">
            <a:spLocks/>
          </p:cNvSpPr>
          <p:nvPr/>
        </p:nvSpPr>
        <p:spPr>
          <a:xfrm>
            <a:off x="581626" y="1546381"/>
            <a:ext cx="8168833" cy="2036875"/>
          </a:xfrm>
          <a:prstGeom prst="rect">
            <a:avLst/>
          </a:prstGeom>
          <a:effectLst>
            <a:outerShdw blurRad="254000" dir="2700000" algn="tl" rotWithShape="0">
              <a:srgbClr val="000000">
                <a:alpha val="20000"/>
              </a:srgbClr>
            </a:outerShdw>
          </a:effectLst>
        </p:spPr>
        <p:txBody>
          <a:bodyPr anchor="b" anchorCtr="0">
            <a:normAutofit/>
          </a:bodyPr>
          <a:lstStyle>
            <a:lvl1pPr algn="l" defTabSz="457200" rtl="0" eaLnBrk="1" latinLnBrk="0" hangingPunct="1">
              <a:spcBef>
                <a:spcPct val="0"/>
              </a:spcBef>
              <a:buNone/>
              <a:defRPr sz="3200" b="0" i="0" kern="1200">
                <a:solidFill>
                  <a:schemeClr val="bg1"/>
                </a:solidFill>
                <a:latin typeface="Gill Sans MT"/>
                <a:ea typeface="+mj-ea"/>
                <a:cs typeface="Gill Sans MT"/>
              </a:defRPr>
            </a:lvl1pPr>
          </a:lstStyle>
          <a:p>
            <a:r>
              <a:rPr lang="en-US" dirty="0"/>
              <a:t>TALLER DE PLAN DE MONITOREO Y EVALUACIÓN</a:t>
            </a:r>
          </a:p>
          <a:p>
            <a:endParaRPr lang="en-US" dirty="0"/>
          </a:p>
        </p:txBody>
      </p:sp>
      <p:sp>
        <p:nvSpPr>
          <p:cNvPr id="9" name="Subtitle 2">
            <a:extLst>
              <a:ext uri="{FF2B5EF4-FFF2-40B4-BE49-F238E27FC236}">
                <a16:creationId xmlns:a16="http://schemas.microsoft.com/office/drawing/2014/main" id="{9170B637-2869-504A-9A47-82F6576396D1}"/>
              </a:ext>
            </a:extLst>
          </p:cNvPr>
          <p:cNvSpPr txBox="1">
            <a:spLocks/>
          </p:cNvSpPr>
          <p:nvPr/>
        </p:nvSpPr>
        <p:spPr>
          <a:xfrm>
            <a:off x="685800" y="4343408"/>
            <a:ext cx="5048250" cy="2177526"/>
          </a:xfrm>
          <a:prstGeom prst="rect">
            <a:avLst/>
          </a:prstGeom>
          <a:effectLst>
            <a:outerShdw blurRad="254000" dir="5400000" algn="tl" rotWithShape="0">
              <a:srgbClr val="000000">
                <a:alpha val="40000"/>
              </a:srgbClr>
            </a:outerShdw>
          </a:effectLst>
        </p:spPr>
        <p:txBody>
          <a:bodyPr>
            <a:normAutofit/>
          </a:bodyPr>
          <a:lstStyle>
            <a:lvl1pPr marL="0" indent="0" algn="l" defTabSz="457200" rtl="0" eaLnBrk="1" latinLnBrk="0" hangingPunct="1">
              <a:spcBef>
                <a:spcPts val="0"/>
              </a:spcBef>
              <a:spcAft>
                <a:spcPts val="1200"/>
              </a:spcAft>
              <a:buFont typeface="Arial"/>
              <a:buNone/>
              <a:defRPr sz="1800" b="0" i="0" kern="1200">
                <a:solidFill>
                  <a:schemeClr val="bg1"/>
                </a:solidFill>
                <a:latin typeface="Gill Sans MT"/>
                <a:ea typeface="+mn-ea"/>
                <a:cs typeface="Gill Sans MT"/>
              </a:defRPr>
            </a:lvl1pPr>
            <a:lvl2pPr marL="457200" indent="0" algn="ctr" defTabSz="457200" rtl="0" eaLnBrk="1" latinLnBrk="0" hangingPunct="1">
              <a:spcBef>
                <a:spcPts val="0"/>
              </a:spcBef>
              <a:spcAft>
                <a:spcPts val="1200"/>
              </a:spcAft>
              <a:buFont typeface="Arial"/>
              <a:buNone/>
              <a:defRPr sz="2000" b="0" i="0" kern="1200">
                <a:solidFill>
                  <a:schemeClr val="tx1">
                    <a:tint val="75000"/>
                  </a:schemeClr>
                </a:solidFill>
                <a:latin typeface="Gill Sans MT"/>
                <a:ea typeface="+mn-ea"/>
                <a:cs typeface="Gill Sans MT"/>
              </a:defRPr>
            </a:lvl2pPr>
            <a:lvl3pPr marL="914400" indent="0" algn="ctr" defTabSz="457200" rtl="0" eaLnBrk="1" latinLnBrk="0" hangingPunct="1">
              <a:spcBef>
                <a:spcPct val="20000"/>
              </a:spcBef>
              <a:buFont typeface="Arial"/>
              <a:buNone/>
              <a:defRPr sz="1800" b="0" i="0" kern="1200">
                <a:solidFill>
                  <a:schemeClr val="tx1">
                    <a:tint val="75000"/>
                  </a:schemeClr>
                </a:solidFill>
                <a:latin typeface="Gill Sans MT"/>
                <a:ea typeface="+mn-ea"/>
                <a:cs typeface="Gill Sans MT"/>
              </a:defRPr>
            </a:lvl3pPr>
            <a:lvl4pPr marL="1371600" indent="0" algn="ctr" defTabSz="457200" rtl="0" eaLnBrk="1" latinLnBrk="0" hangingPunct="1">
              <a:spcBef>
                <a:spcPct val="20000"/>
              </a:spcBef>
              <a:buFont typeface="Arial"/>
              <a:buNone/>
              <a:defRPr sz="1600" b="0" i="0" kern="1200">
                <a:solidFill>
                  <a:schemeClr val="tx1">
                    <a:tint val="75000"/>
                  </a:schemeClr>
                </a:solidFill>
                <a:latin typeface="Gill Sans MT"/>
                <a:ea typeface="+mn-ea"/>
                <a:cs typeface="Gill Sans MT"/>
              </a:defRPr>
            </a:lvl4pPr>
            <a:lvl5pPr marL="1828800" indent="0" algn="ctr" defTabSz="457200" rtl="0" eaLnBrk="1" latinLnBrk="0" hangingPunct="1">
              <a:spcBef>
                <a:spcPct val="20000"/>
              </a:spcBef>
              <a:buFont typeface="Arial"/>
              <a:buNone/>
              <a:defRPr sz="1400" b="0" i="0" kern="1200">
                <a:solidFill>
                  <a:schemeClr val="tx1">
                    <a:tint val="75000"/>
                  </a:schemeClr>
                </a:solidFill>
                <a:latin typeface="Gill Sans MT"/>
                <a:ea typeface="+mn-ea"/>
                <a:cs typeface="Gill Sans MT"/>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dirty="0"/>
          </a:p>
        </p:txBody>
      </p:sp>
      <p:cxnSp>
        <p:nvCxnSpPr>
          <p:cNvPr id="10" name="Straight Connector 9">
            <a:extLst>
              <a:ext uri="{FF2B5EF4-FFF2-40B4-BE49-F238E27FC236}">
                <a16:creationId xmlns:a16="http://schemas.microsoft.com/office/drawing/2014/main" id="{931287A3-CFA6-AD4C-A7FE-5BFB414148D6}"/>
              </a:ext>
            </a:extLst>
          </p:cNvPr>
          <p:cNvCxnSpPr/>
          <p:nvPr/>
        </p:nvCxnSpPr>
        <p:spPr>
          <a:xfrm>
            <a:off x="885825" y="4142960"/>
            <a:ext cx="320040" cy="0"/>
          </a:xfrm>
          <a:prstGeom prst="line">
            <a:avLst/>
          </a:prstGeom>
          <a:ln w="19050">
            <a:solidFill>
              <a:srgbClr val="FFFFFF"/>
            </a:solidFill>
          </a:ln>
          <a:effectLst>
            <a:outerShdw blurRad="254000" dir="2700000" algn="tl" rotWithShape="0">
              <a:srgbClr val="000000">
                <a:alpha val="40000"/>
              </a:srgbClr>
            </a:outerShdw>
          </a:effectLst>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0692929A-B1B7-C84C-80A6-3D02CC5D15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2" y="533400"/>
            <a:ext cx="1813366" cy="544010"/>
          </a:xfrm>
          <a:prstGeom prst="rect">
            <a:avLst/>
          </a:prstGeom>
          <a:effectLst>
            <a:outerShdw blurRad="254000" dir="2700000" algn="tl" rotWithShape="0">
              <a:srgbClr val="000000">
                <a:alpha val="20000"/>
              </a:srgbClr>
            </a:outerShdw>
          </a:effectLst>
        </p:spPr>
      </p:pic>
    </p:spTree>
    <p:extLst>
      <p:ext uri="{BB962C8B-B14F-4D97-AF65-F5344CB8AC3E}">
        <p14:creationId xmlns:p14="http://schemas.microsoft.com/office/powerpoint/2010/main" val="380013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Marcador de contenido 7">
            <a:extLst>
              <a:ext uri="{FF2B5EF4-FFF2-40B4-BE49-F238E27FC236}">
                <a16:creationId xmlns:a16="http://schemas.microsoft.com/office/drawing/2014/main" id="{13FB47A1-576C-496E-9548-2FBEB28D249B}"/>
              </a:ext>
            </a:extLst>
          </p:cNvPr>
          <p:cNvGraphicFramePr>
            <a:graphicFrameLocks noGrp="1"/>
          </p:cNvGraphicFramePr>
          <p:nvPr>
            <p:ph idx="1"/>
            <p:extLst>
              <p:ext uri="{D42A27DB-BD31-4B8C-83A1-F6EECF244321}">
                <p14:modId xmlns:p14="http://schemas.microsoft.com/office/powerpoint/2010/main" val="3554021267"/>
              </p:ext>
            </p:extLst>
          </p:nvPr>
        </p:nvGraphicFramePr>
        <p:xfrm>
          <a:off x="361709" y="1076446"/>
          <a:ext cx="8412865" cy="51507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arcador de número de diapositiva 4">
            <a:extLst>
              <a:ext uri="{FF2B5EF4-FFF2-40B4-BE49-F238E27FC236}">
                <a16:creationId xmlns:a16="http://schemas.microsoft.com/office/drawing/2014/main" id="{4C3E0A0C-F825-4E65-89D2-910A4ACCFB0B}"/>
              </a:ext>
            </a:extLst>
          </p:cNvPr>
          <p:cNvSpPr>
            <a:spLocks noGrp="1"/>
          </p:cNvSpPr>
          <p:nvPr>
            <p:ph type="sldNum" sz="quarter" idx="4"/>
          </p:nvPr>
        </p:nvSpPr>
        <p:spPr/>
        <p:txBody>
          <a:bodyPr/>
          <a:lstStyle/>
          <a:p>
            <a:fld id="{42782948-4DBE-204D-AB9E-B65E067054AE}" type="slidenum">
              <a:rPr lang="en-US" smtClean="0"/>
              <a:pPr/>
              <a:t>2</a:t>
            </a:fld>
            <a:endParaRPr lang="en-US" dirty="0"/>
          </a:p>
        </p:txBody>
      </p:sp>
      <p:sp>
        <p:nvSpPr>
          <p:cNvPr id="6" name="Título 5">
            <a:extLst>
              <a:ext uri="{FF2B5EF4-FFF2-40B4-BE49-F238E27FC236}">
                <a16:creationId xmlns:a16="http://schemas.microsoft.com/office/drawing/2014/main" id="{12E54A16-D21C-478B-ACDF-80D8292FBE88}"/>
              </a:ext>
            </a:extLst>
          </p:cNvPr>
          <p:cNvSpPr>
            <a:spLocks noGrp="1"/>
          </p:cNvSpPr>
          <p:nvPr>
            <p:ph type="title"/>
          </p:nvPr>
        </p:nvSpPr>
        <p:spPr>
          <a:xfrm>
            <a:off x="361709" y="447340"/>
            <a:ext cx="7772400" cy="523220"/>
          </a:xfrm>
        </p:spPr>
        <p:txBody>
          <a:bodyPr/>
          <a:lstStyle/>
          <a:p>
            <a:r>
              <a:rPr lang="es-MX" dirty="0"/>
              <a:t>Agenda: </a:t>
            </a:r>
            <a:endParaRPr lang="es-MX" noProof="0" dirty="0"/>
          </a:p>
        </p:txBody>
      </p:sp>
    </p:spTree>
    <p:extLst>
      <p:ext uri="{BB962C8B-B14F-4D97-AF65-F5344CB8AC3E}">
        <p14:creationId xmlns:p14="http://schemas.microsoft.com/office/powerpoint/2010/main" val="4037345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a:extLst>
              <a:ext uri="{FF2B5EF4-FFF2-40B4-BE49-F238E27FC236}">
                <a16:creationId xmlns:a16="http://schemas.microsoft.com/office/drawing/2014/main" id="{09D83BBD-F24D-4A77-9440-858B98DF5D97}"/>
              </a:ext>
            </a:extLst>
          </p:cNvPr>
          <p:cNvPicPr>
            <a:picLocks noChangeAspect="1"/>
          </p:cNvPicPr>
          <p:nvPr/>
        </p:nvPicPr>
        <p:blipFill>
          <a:blip r:embed="rId3"/>
          <a:stretch>
            <a:fillRect/>
          </a:stretch>
        </p:blipFill>
        <p:spPr>
          <a:xfrm>
            <a:off x="964674" y="1009412"/>
            <a:ext cx="7355311" cy="4602807"/>
          </a:xfrm>
          <a:prstGeom prst="rect">
            <a:avLst/>
          </a:prstGeom>
        </p:spPr>
      </p:pic>
      <p:sp>
        <p:nvSpPr>
          <p:cNvPr id="5" name="Slide Number Placeholder 4"/>
          <p:cNvSpPr>
            <a:spLocks noGrp="1"/>
          </p:cNvSpPr>
          <p:nvPr>
            <p:ph type="sldNum" sz="quarter" idx="12"/>
          </p:nvPr>
        </p:nvSpPr>
        <p:spPr>
          <a:xfrm>
            <a:off x="6858000" y="6530079"/>
            <a:ext cx="2133600" cy="184666"/>
          </a:xfrm>
        </p:spPr>
        <p:txBody>
          <a:bodyPr/>
          <a:lstStyle/>
          <a:p>
            <a:fld id="{42782948-4DBE-204D-AB9E-B65E067054AE}" type="slidenum">
              <a:rPr lang="en-US" smtClean="0"/>
              <a:pPr/>
              <a:t>3</a:t>
            </a:fld>
            <a:endParaRPr lang="en-US" dirty="0"/>
          </a:p>
        </p:txBody>
      </p:sp>
      <p:sp>
        <p:nvSpPr>
          <p:cNvPr id="15" name="Title 7">
            <a:extLst>
              <a:ext uri="{FF2B5EF4-FFF2-40B4-BE49-F238E27FC236}">
                <a16:creationId xmlns:a16="http://schemas.microsoft.com/office/drawing/2014/main" id="{D5D7470A-6EDF-8144-ABC7-CBD5BC9D0BF4}"/>
              </a:ext>
            </a:extLst>
          </p:cNvPr>
          <p:cNvSpPr>
            <a:spLocks noGrp="1"/>
          </p:cNvSpPr>
          <p:nvPr>
            <p:ph type="title"/>
          </p:nvPr>
        </p:nvSpPr>
        <p:spPr>
          <a:xfrm>
            <a:off x="686104" y="383672"/>
            <a:ext cx="7772400" cy="523220"/>
          </a:xfrm>
        </p:spPr>
        <p:txBody>
          <a:bodyPr/>
          <a:lstStyle/>
          <a:p>
            <a:r>
              <a:rPr lang="es-MX" noProof="0" dirty="0"/>
              <a:t>Objetivos del Taller</a:t>
            </a:r>
          </a:p>
        </p:txBody>
      </p:sp>
      <p:sp>
        <p:nvSpPr>
          <p:cNvPr id="17" name="TextBox 16">
            <a:extLst>
              <a:ext uri="{FF2B5EF4-FFF2-40B4-BE49-F238E27FC236}">
                <a16:creationId xmlns:a16="http://schemas.microsoft.com/office/drawing/2014/main" id="{405BBE12-BC09-5B41-8D99-48D84DBED28D}"/>
              </a:ext>
            </a:extLst>
          </p:cNvPr>
          <p:cNvSpPr txBox="1"/>
          <p:nvPr/>
        </p:nvSpPr>
        <p:spPr>
          <a:xfrm>
            <a:off x="4572000" y="5345407"/>
            <a:ext cx="1741480" cy="738664"/>
          </a:xfrm>
          <a:prstGeom prst="rect">
            <a:avLst/>
          </a:prstGeom>
          <a:noFill/>
        </p:spPr>
        <p:txBody>
          <a:bodyPr wrap="square" rtlCol="0">
            <a:spAutoFit/>
          </a:bodyPr>
          <a:lstStyle/>
          <a:p>
            <a:pPr algn="ctr"/>
            <a:r>
              <a:rPr lang="en-US" sz="1400" dirty="0">
                <a:solidFill>
                  <a:srgbClr val="635C5B"/>
                </a:solidFill>
                <a:latin typeface="+mj-lt"/>
              </a:rPr>
              <a:t>Presentación del las matrices del marco lógico</a:t>
            </a:r>
          </a:p>
        </p:txBody>
      </p:sp>
      <p:sp>
        <p:nvSpPr>
          <p:cNvPr id="18" name="TextBox 17">
            <a:extLst>
              <a:ext uri="{FF2B5EF4-FFF2-40B4-BE49-F238E27FC236}">
                <a16:creationId xmlns:a16="http://schemas.microsoft.com/office/drawing/2014/main" id="{56148035-CBAD-2B4E-9C96-29AE9C166843}"/>
              </a:ext>
            </a:extLst>
          </p:cNvPr>
          <p:cNvSpPr txBox="1"/>
          <p:nvPr/>
        </p:nvSpPr>
        <p:spPr>
          <a:xfrm>
            <a:off x="6513599" y="5394085"/>
            <a:ext cx="1665727" cy="523220"/>
          </a:xfrm>
          <a:prstGeom prst="rect">
            <a:avLst/>
          </a:prstGeom>
          <a:noFill/>
        </p:spPr>
        <p:txBody>
          <a:bodyPr wrap="square" rtlCol="0">
            <a:spAutoFit/>
          </a:bodyPr>
          <a:lstStyle/>
          <a:p>
            <a:pPr algn="ctr"/>
            <a:r>
              <a:rPr lang="en-US" sz="1400" dirty="0">
                <a:solidFill>
                  <a:srgbClr val="635C5B"/>
                </a:solidFill>
                <a:latin typeface="+mj-lt"/>
              </a:rPr>
              <a:t>Comentar y validar lo presentado </a:t>
            </a:r>
          </a:p>
        </p:txBody>
      </p:sp>
      <p:sp>
        <p:nvSpPr>
          <p:cNvPr id="12" name="TextBox 11">
            <a:extLst>
              <a:ext uri="{FF2B5EF4-FFF2-40B4-BE49-F238E27FC236}">
                <a16:creationId xmlns:a16="http://schemas.microsoft.com/office/drawing/2014/main" id="{AB176D6A-C798-D945-8EEE-593BFF5CD887}"/>
              </a:ext>
            </a:extLst>
          </p:cNvPr>
          <p:cNvSpPr txBox="1"/>
          <p:nvPr/>
        </p:nvSpPr>
        <p:spPr>
          <a:xfrm>
            <a:off x="1419088" y="1564317"/>
            <a:ext cx="6305824" cy="646331"/>
          </a:xfrm>
          <a:prstGeom prst="rect">
            <a:avLst/>
          </a:prstGeom>
          <a:noFill/>
        </p:spPr>
        <p:txBody>
          <a:bodyPr wrap="square" rtlCol="0">
            <a:spAutoFit/>
          </a:bodyPr>
          <a:lstStyle/>
          <a:p>
            <a:pPr marL="457200" indent="-457200">
              <a:buFontTx/>
              <a:buAutoNum type="arabicPeriod"/>
            </a:pPr>
            <a:r>
              <a:rPr lang="en-US" dirty="0">
                <a:solidFill>
                  <a:srgbClr val="FFFFFF"/>
                </a:solidFill>
                <a:latin typeface="+mj-lt"/>
              </a:rPr>
              <a:t>Dar a conocer las actividades que se deberán desarrollar para elaborar un Plan de Monitoreo y </a:t>
            </a:r>
            <a:r>
              <a:rPr lang="en-US" dirty="0" err="1">
                <a:solidFill>
                  <a:srgbClr val="FFFFFF"/>
                </a:solidFill>
                <a:latin typeface="+mj-lt"/>
              </a:rPr>
              <a:t>Evaluación</a:t>
            </a:r>
            <a:r>
              <a:rPr lang="en-US" dirty="0">
                <a:solidFill>
                  <a:srgbClr val="FFFFFF"/>
                </a:solidFill>
                <a:latin typeface="+mj-lt"/>
              </a:rPr>
              <a:t> </a:t>
            </a:r>
          </a:p>
        </p:txBody>
      </p:sp>
      <p:sp>
        <p:nvSpPr>
          <p:cNvPr id="20" name="TextBox 19">
            <a:extLst>
              <a:ext uri="{FF2B5EF4-FFF2-40B4-BE49-F238E27FC236}">
                <a16:creationId xmlns:a16="http://schemas.microsoft.com/office/drawing/2014/main" id="{3E83333B-CB55-AC45-A39C-1C1D6B6C36B0}"/>
              </a:ext>
            </a:extLst>
          </p:cNvPr>
          <p:cNvSpPr txBox="1"/>
          <p:nvPr/>
        </p:nvSpPr>
        <p:spPr>
          <a:xfrm>
            <a:off x="3143357" y="5361072"/>
            <a:ext cx="1323881" cy="523220"/>
          </a:xfrm>
          <a:prstGeom prst="rect">
            <a:avLst/>
          </a:prstGeom>
          <a:noFill/>
        </p:spPr>
        <p:txBody>
          <a:bodyPr wrap="square" rtlCol="0">
            <a:spAutoFit/>
          </a:bodyPr>
          <a:lstStyle/>
          <a:p>
            <a:pPr algn="ctr"/>
            <a:r>
              <a:rPr lang="en-US" sz="1400" dirty="0">
                <a:solidFill>
                  <a:srgbClr val="635C5B"/>
                </a:solidFill>
                <a:latin typeface="+mj-lt"/>
              </a:rPr>
              <a:t>Actividades en grupo </a:t>
            </a:r>
          </a:p>
        </p:txBody>
      </p:sp>
      <p:sp>
        <p:nvSpPr>
          <p:cNvPr id="19" name="TextBox 18">
            <a:extLst>
              <a:ext uri="{FF2B5EF4-FFF2-40B4-BE49-F238E27FC236}">
                <a16:creationId xmlns:a16="http://schemas.microsoft.com/office/drawing/2014/main" id="{5F6631C6-46E8-5D44-A5D8-56F7EF2B47AE}"/>
              </a:ext>
            </a:extLst>
          </p:cNvPr>
          <p:cNvSpPr txBox="1"/>
          <p:nvPr/>
        </p:nvSpPr>
        <p:spPr>
          <a:xfrm>
            <a:off x="1265268" y="5361072"/>
            <a:ext cx="1577495" cy="738664"/>
          </a:xfrm>
          <a:prstGeom prst="rect">
            <a:avLst/>
          </a:prstGeom>
          <a:noFill/>
        </p:spPr>
        <p:txBody>
          <a:bodyPr wrap="square" rtlCol="0">
            <a:spAutoFit/>
          </a:bodyPr>
          <a:lstStyle/>
          <a:p>
            <a:pPr algn="ctr"/>
            <a:r>
              <a:rPr lang="en-US" sz="1400" dirty="0">
                <a:solidFill>
                  <a:srgbClr val="635C5B"/>
                </a:solidFill>
                <a:latin typeface="+mj-lt"/>
              </a:rPr>
              <a:t>Dar a conocer en qué consiste un Plan de M&amp;E</a:t>
            </a:r>
          </a:p>
        </p:txBody>
      </p:sp>
    </p:spTree>
    <p:extLst>
      <p:ext uri="{BB962C8B-B14F-4D97-AF65-F5344CB8AC3E}">
        <p14:creationId xmlns:p14="http://schemas.microsoft.com/office/powerpoint/2010/main" val="1019498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210CEA8A-C7D0-45F5-8DFD-27A807E75394}"/>
              </a:ext>
            </a:extLst>
          </p:cNvPr>
          <p:cNvSpPr>
            <a:spLocks noGrp="1"/>
          </p:cNvSpPr>
          <p:nvPr>
            <p:ph idx="1"/>
          </p:nvPr>
        </p:nvSpPr>
        <p:spPr/>
        <p:txBody>
          <a:bodyPr>
            <a:normAutofit/>
          </a:bodyPr>
          <a:lstStyle/>
          <a:p>
            <a:r>
              <a:rPr lang="es-MX" noProof="0" dirty="0"/>
              <a:t>El Plan de Monitoreo y Evaluación (PMyE) es la </a:t>
            </a:r>
            <a:r>
              <a:rPr lang="es-MX" b="1" noProof="0" dirty="0">
                <a:solidFill>
                  <a:srgbClr val="C00000"/>
                </a:solidFill>
              </a:rPr>
              <a:t>principal herramienta para planificar y gestionar los procesos de Monitoreo y Evaluación </a:t>
            </a:r>
            <a:r>
              <a:rPr lang="es-MX" noProof="0" dirty="0"/>
              <a:t>(MyE) de un Plan, Programa o Proyecto (PPP). </a:t>
            </a:r>
          </a:p>
          <a:p>
            <a:r>
              <a:rPr lang="es-MX" noProof="0" dirty="0"/>
              <a:t>En el PMyE se describe los procesos base de un sistema de monitoreo y evaluación, permitiendo generar </a:t>
            </a:r>
            <a:r>
              <a:rPr lang="es-MX" b="1" noProof="0" dirty="0">
                <a:solidFill>
                  <a:srgbClr val="C00000"/>
                </a:solidFill>
              </a:rPr>
              <a:t>información de calidad </a:t>
            </a:r>
            <a:r>
              <a:rPr lang="es-MX" noProof="0" dirty="0"/>
              <a:t>que determina el </a:t>
            </a:r>
            <a:r>
              <a:rPr lang="es-MX" b="1" noProof="0" dirty="0">
                <a:solidFill>
                  <a:srgbClr val="C00000"/>
                </a:solidFill>
              </a:rPr>
              <a:t>avance</a:t>
            </a:r>
            <a:r>
              <a:rPr lang="es-MX" noProof="0" dirty="0"/>
              <a:t> y el logro de </a:t>
            </a:r>
            <a:r>
              <a:rPr lang="es-MX" b="1" noProof="0" dirty="0">
                <a:solidFill>
                  <a:srgbClr val="C00000"/>
                </a:solidFill>
              </a:rPr>
              <a:t>resultados esperados</a:t>
            </a:r>
            <a:r>
              <a:rPr lang="es-MX" noProof="0" dirty="0"/>
              <a:t>, para la </a:t>
            </a:r>
            <a:r>
              <a:rPr lang="es-MX" b="1" noProof="0" dirty="0">
                <a:solidFill>
                  <a:srgbClr val="C00000"/>
                </a:solidFill>
              </a:rPr>
              <a:t>toma de decisiones</a:t>
            </a:r>
            <a:r>
              <a:rPr lang="es-MX" noProof="0" dirty="0"/>
              <a:t>, la asignación de recursos, así como activa el proceso de aprendizaje y adaptación de los PPP. </a:t>
            </a:r>
          </a:p>
        </p:txBody>
      </p:sp>
      <p:sp>
        <p:nvSpPr>
          <p:cNvPr id="5" name="Marcador de número de diapositiva 4">
            <a:extLst>
              <a:ext uri="{FF2B5EF4-FFF2-40B4-BE49-F238E27FC236}">
                <a16:creationId xmlns:a16="http://schemas.microsoft.com/office/drawing/2014/main" id="{F03CB1B7-4826-465A-92CB-48374BE61431}"/>
              </a:ext>
            </a:extLst>
          </p:cNvPr>
          <p:cNvSpPr>
            <a:spLocks noGrp="1"/>
          </p:cNvSpPr>
          <p:nvPr>
            <p:ph type="sldNum" sz="quarter" idx="4"/>
          </p:nvPr>
        </p:nvSpPr>
        <p:spPr/>
        <p:txBody>
          <a:bodyPr/>
          <a:lstStyle/>
          <a:p>
            <a:fld id="{42782948-4DBE-204D-AB9E-B65E067054AE}" type="slidenum">
              <a:rPr lang="en-US" smtClean="0"/>
              <a:pPr/>
              <a:t>4</a:t>
            </a:fld>
            <a:endParaRPr lang="en-US" dirty="0"/>
          </a:p>
        </p:txBody>
      </p:sp>
      <p:sp>
        <p:nvSpPr>
          <p:cNvPr id="6" name="Título 5">
            <a:extLst>
              <a:ext uri="{FF2B5EF4-FFF2-40B4-BE49-F238E27FC236}">
                <a16:creationId xmlns:a16="http://schemas.microsoft.com/office/drawing/2014/main" id="{56B09ABC-8356-4738-A140-D9D9CDCACA62}"/>
              </a:ext>
            </a:extLst>
          </p:cNvPr>
          <p:cNvSpPr>
            <a:spLocks noGrp="1"/>
          </p:cNvSpPr>
          <p:nvPr>
            <p:ph type="title"/>
          </p:nvPr>
        </p:nvSpPr>
        <p:spPr>
          <a:xfrm>
            <a:off x="686104" y="848380"/>
            <a:ext cx="7772400" cy="523220"/>
          </a:xfrm>
        </p:spPr>
        <p:txBody>
          <a:bodyPr/>
          <a:lstStyle/>
          <a:p>
            <a:r>
              <a:rPr lang="es-MX" noProof="0" dirty="0"/>
              <a:t>Plan de Monitoreo y Evaluación</a:t>
            </a:r>
          </a:p>
        </p:txBody>
      </p:sp>
      <p:pic>
        <p:nvPicPr>
          <p:cNvPr id="12" name="Imagen 11">
            <a:extLst>
              <a:ext uri="{FF2B5EF4-FFF2-40B4-BE49-F238E27FC236}">
                <a16:creationId xmlns:a16="http://schemas.microsoft.com/office/drawing/2014/main" id="{FB3BC822-3211-4C9B-9928-8DA63F22D393}"/>
              </a:ext>
            </a:extLst>
          </p:cNvPr>
          <p:cNvPicPr>
            <a:picLocks noChangeAspect="1"/>
          </p:cNvPicPr>
          <p:nvPr/>
        </p:nvPicPr>
        <p:blipFill>
          <a:blip r:embed="rId2"/>
          <a:stretch>
            <a:fillRect/>
          </a:stretch>
        </p:blipFill>
        <p:spPr>
          <a:xfrm>
            <a:off x="3173271" y="4655963"/>
            <a:ext cx="2797457" cy="1864971"/>
          </a:xfrm>
          <a:prstGeom prst="rect">
            <a:avLst/>
          </a:prstGeom>
        </p:spPr>
      </p:pic>
    </p:spTree>
    <p:extLst>
      <p:ext uri="{BB962C8B-B14F-4D97-AF65-F5344CB8AC3E}">
        <p14:creationId xmlns:p14="http://schemas.microsoft.com/office/powerpoint/2010/main" val="1283639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FA1AFB75-1243-4813-A915-2FA11AC54087}"/>
              </a:ext>
            </a:extLst>
          </p:cNvPr>
          <p:cNvSpPr>
            <a:spLocks noGrp="1"/>
          </p:cNvSpPr>
          <p:nvPr>
            <p:ph idx="1"/>
          </p:nvPr>
        </p:nvSpPr>
        <p:spPr>
          <a:xfrm>
            <a:off x="685800" y="1600198"/>
            <a:ext cx="7772400" cy="5105401"/>
          </a:xfrm>
        </p:spPr>
        <p:txBody>
          <a:bodyPr>
            <a:normAutofit fontScale="85000" lnSpcReduction="10000"/>
          </a:bodyPr>
          <a:lstStyle/>
          <a:p>
            <a:pPr lvl="0"/>
            <a:r>
              <a:rPr lang="es-MX" b="1" dirty="0">
                <a:solidFill>
                  <a:srgbClr val="BA0C2F"/>
                </a:solidFill>
              </a:rPr>
              <a:t>Sistemático</a:t>
            </a:r>
            <a:r>
              <a:rPr lang="es-MX" dirty="0">
                <a:solidFill>
                  <a:srgbClr val="BA0C2F"/>
                </a:solidFill>
              </a:rPr>
              <a:t>: </a:t>
            </a:r>
            <a:r>
              <a:rPr lang="es-MX" dirty="0"/>
              <a:t>Significa que debe ser planeado cuidadosamente e integrado plenamente en todo el ciclo del proyecto.</a:t>
            </a:r>
          </a:p>
          <a:p>
            <a:pPr lvl="0"/>
            <a:r>
              <a:rPr lang="es-MX" b="1" dirty="0">
                <a:solidFill>
                  <a:srgbClr val="BA0C2F"/>
                </a:solidFill>
              </a:rPr>
              <a:t>Participativo</a:t>
            </a:r>
            <a:r>
              <a:rPr lang="es-MX" dirty="0"/>
              <a:t>: Los involucrados importantes forman parte del diseño y de la ejecución de MYE desde el comienzo. Significa que todos los que contribuyen al proyecto, o que son afectados por el proyecto, entienden quién es responsable de hacer qué. </a:t>
            </a:r>
            <a:r>
              <a:rPr lang="en-US" dirty="0"/>
              <a:t>Hay </a:t>
            </a:r>
            <a:r>
              <a:rPr lang="en-US" dirty="0" err="1"/>
              <a:t>tres</a:t>
            </a:r>
            <a:r>
              <a:rPr lang="en-US" dirty="0"/>
              <a:t>  </a:t>
            </a:r>
            <a:r>
              <a:rPr lang="en-US" dirty="0" err="1"/>
              <a:t>resultados</a:t>
            </a:r>
            <a:r>
              <a:rPr lang="en-US" dirty="0"/>
              <a:t> </a:t>
            </a:r>
            <a:r>
              <a:rPr lang="en-US" dirty="0" err="1"/>
              <a:t>principales</a:t>
            </a:r>
            <a:r>
              <a:rPr lang="en-US" dirty="0"/>
              <a:t> de la </a:t>
            </a:r>
            <a:r>
              <a:rPr lang="en-US" dirty="0" err="1"/>
              <a:t>participación</a:t>
            </a:r>
            <a:r>
              <a:rPr lang="en-US" dirty="0"/>
              <a:t>:</a:t>
            </a:r>
            <a:endParaRPr lang="es-MX" dirty="0"/>
          </a:p>
          <a:p>
            <a:pPr lvl="1"/>
            <a:r>
              <a:rPr lang="es-MX" dirty="0"/>
              <a:t>Promueve acuerdos en la definición de los parámetros de resultados y desempeño.</a:t>
            </a:r>
          </a:p>
          <a:p>
            <a:pPr lvl="1"/>
            <a:r>
              <a:rPr lang="es-MX" dirty="0"/>
              <a:t>Fomenta la corresponsabilidad y la confianza.</a:t>
            </a:r>
          </a:p>
          <a:p>
            <a:pPr lvl="1"/>
            <a:r>
              <a:rPr lang="es-MX" dirty="0"/>
              <a:t>Crea compromiso entre los involucrados.</a:t>
            </a:r>
          </a:p>
          <a:p>
            <a:pPr lvl="0"/>
            <a:r>
              <a:rPr lang="es-MX" b="1" dirty="0">
                <a:solidFill>
                  <a:srgbClr val="BA0C2F"/>
                </a:solidFill>
              </a:rPr>
              <a:t>Centrado en el desempeño: </a:t>
            </a:r>
            <a:r>
              <a:rPr lang="es-MX" dirty="0"/>
              <a:t>Significa que se dirige a examinar si los resultados están de acuerdo con el Propósito del proyecto. Dirigido al aprendizaje: El mensaje central de MYE es convertir las experiencias en lecciones. Se sacan estas lecciones para mejorar este proyecto así como otros proyectos.</a:t>
            </a:r>
          </a:p>
          <a:p>
            <a:pPr lvl="0"/>
            <a:r>
              <a:rPr lang="es-MX" b="1" dirty="0">
                <a:solidFill>
                  <a:srgbClr val="BA0C2F"/>
                </a:solidFill>
              </a:rPr>
              <a:t>Guía para la toma de decisiones: </a:t>
            </a:r>
            <a:r>
              <a:rPr lang="es-MX" dirty="0"/>
              <a:t>Esto se cumple cuando se proporciona la información para tomar decisiones informadas de continuar o cambiar actividades.</a:t>
            </a:r>
          </a:p>
        </p:txBody>
      </p:sp>
      <p:sp>
        <p:nvSpPr>
          <p:cNvPr id="5" name="Marcador de número de diapositiva 4">
            <a:extLst>
              <a:ext uri="{FF2B5EF4-FFF2-40B4-BE49-F238E27FC236}">
                <a16:creationId xmlns:a16="http://schemas.microsoft.com/office/drawing/2014/main" id="{892E2889-A0B1-47D7-B4E6-398D17F8E913}"/>
              </a:ext>
            </a:extLst>
          </p:cNvPr>
          <p:cNvSpPr>
            <a:spLocks noGrp="1"/>
          </p:cNvSpPr>
          <p:nvPr>
            <p:ph type="sldNum" sz="quarter" idx="4"/>
          </p:nvPr>
        </p:nvSpPr>
        <p:spPr/>
        <p:txBody>
          <a:bodyPr/>
          <a:lstStyle/>
          <a:p>
            <a:fld id="{42782948-4DBE-204D-AB9E-B65E067054AE}" type="slidenum">
              <a:rPr lang="en-US" smtClean="0"/>
              <a:pPr/>
              <a:t>5</a:t>
            </a:fld>
            <a:endParaRPr lang="en-US" dirty="0"/>
          </a:p>
        </p:txBody>
      </p:sp>
      <p:sp>
        <p:nvSpPr>
          <p:cNvPr id="6" name="Título 5">
            <a:extLst>
              <a:ext uri="{FF2B5EF4-FFF2-40B4-BE49-F238E27FC236}">
                <a16:creationId xmlns:a16="http://schemas.microsoft.com/office/drawing/2014/main" id="{EBA0BD9B-C498-4A4D-857D-512D45624515}"/>
              </a:ext>
            </a:extLst>
          </p:cNvPr>
          <p:cNvSpPr>
            <a:spLocks noGrp="1"/>
          </p:cNvSpPr>
          <p:nvPr>
            <p:ph type="title"/>
          </p:nvPr>
        </p:nvSpPr>
        <p:spPr>
          <a:xfrm>
            <a:off x="686104" y="848380"/>
            <a:ext cx="7772400" cy="523220"/>
          </a:xfrm>
        </p:spPr>
        <p:txBody>
          <a:bodyPr/>
          <a:lstStyle/>
          <a:p>
            <a:r>
              <a:rPr lang="es-MX" dirty="0"/>
              <a:t>Características de un buen Plan de M&amp;E </a:t>
            </a:r>
          </a:p>
        </p:txBody>
      </p:sp>
    </p:spTree>
    <p:extLst>
      <p:ext uri="{BB962C8B-B14F-4D97-AF65-F5344CB8AC3E}">
        <p14:creationId xmlns:p14="http://schemas.microsoft.com/office/powerpoint/2010/main" val="2819691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4AC2CF96-ACBB-43C2-9B52-AB5FCE76619E}"/>
              </a:ext>
            </a:extLst>
          </p:cNvPr>
          <p:cNvSpPr>
            <a:spLocks noGrp="1"/>
          </p:cNvSpPr>
          <p:nvPr>
            <p:ph idx="1"/>
          </p:nvPr>
        </p:nvSpPr>
        <p:spPr/>
        <p:txBody>
          <a:bodyPr>
            <a:normAutofit lnSpcReduction="10000"/>
          </a:bodyPr>
          <a:lstStyle/>
          <a:p>
            <a:r>
              <a:rPr lang="es-MX" noProof="0" dirty="0"/>
              <a:t>Es necesario que definan los objetivos del PMyE para </a:t>
            </a:r>
            <a:r>
              <a:rPr lang="es-MX" b="1" noProof="0" dirty="0">
                <a:solidFill>
                  <a:srgbClr val="C00000"/>
                </a:solidFill>
              </a:rPr>
              <a:t>guiar el proceso de su construcción</a:t>
            </a:r>
            <a:r>
              <a:rPr lang="es-MX" noProof="0" dirty="0"/>
              <a:t>, para la selección de las herramientas de gestión a utilizar y para establecer criterios que puedan ser conocidos por todos lxs involucrados.</a:t>
            </a:r>
          </a:p>
          <a:p>
            <a:r>
              <a:rPr lang="es-MX" noProof="0" dirty="0"/>
              <a:t>Para que determines el objetivo general del PMyE se sugiere vincularlo los requerimientos de información de los principales grupos de interés, asociado al requerimiento de rendición de cuentas sobre el logro de resultados y a la generación de conocimiento, según los criterios acordados.</a:t>
            </a:r>
          </a:p>
          <a:p>
            <a:endParaRPr lang="es-MX" noProof="0" dirty="0"/>
          </a:p>
          <a:p>
            <a:pPr algn="ctr"/>
            <a:r>
              <a:rPr lang="es-MX" noProof="0" dirty="0">
                <a:solidFill>
                  <a:srgbClr val="C00000"/>
                </a:solidFill>
              </a:rPr>
              <a:t>                </a:t>
            </a:r>
            <a:r>
              <a:rPr lang="es-MX" u="sng" noProof="0" dirty="0">
                <a:solidFill>
                  <a:srgbClr val="C00000"/>
                </a:solidFill>
              </a:rPr>
              <a:t> ACTIVIDAD: </a:t>
            </a:r>
            <a:r>
              <a:rPr lang="es-MX" noProof="0" dirty="0">
                <a:solidFill>
                  <a:srgbClr val="C00000"/>
                </a:solidFill>
              </a:rPr>
              <a:t>Desarrolla el objetivo general y específico del PMyE  </a:t>
            </a:r>
          </a:p>
          <a:p>
            <a:pPr marL="0" indent="0" algn="ctr">
              <a:buNone/>
            </a:pPr>
            <a:r>
              <a:rPr lang="es-MX" noProof="0" dirty="0">
                <a:solidFill>
                  <a:srgbClr val="C00000"/>
                </a:solidFill>
              </a:rPr>
              <a:t>Tiempo: 15 minutos</a:t>
            </a:r>
          </a:p>
        </p:txBody>
      </p:sp>
      <p:sp>
        <p:nvSpPr>
          <p:cNvPr id="5" name="Marcador de número de diapositiva 4">
            <a:extLst>
              <a:ext uri="{FF2B5EF4-FFF2-40B4-BE49-F238E27FC236}">
                <a16:creationId xmlns:a16="http://schemas.microsoft.com/office/drawing/2014/main" id="{296FF04F-09B0-439B-B405-DBD1B715E115}"/>
              </a:ext>
            </a:extLst>
          </p:cNvPr>
          <p:cNvSpPr>
            <a:spLocks noGrp="1"/>
          </p:cNvSpPr>
          <p:nvPr>
            <p:ph type="sldNum" sz="quarter" idx="4"/>
          </p:nvPr>
        </p:nvSpPr>
        <p:spPr/>
        <p:txBody>
          <a:bodyPr/>
          <a:lstStyle/>
          <a:p>
            <a:fld id="{42782948-4DBE-204D-AB9E-B65E067054AE}" type="slidenum">
              <a:rPr lang="en-US" smtClean="0"/>
              <a:pPr/>
              <a:t>6</a:t>
            </a:fld>
            <a:endParaRPr lang="en-US" dirty="0"/>
          </a:p>
        </p:txBody>
      </p:sp>
      <p:sp>
        <p:nvSpPr>
          <p:cNvPr id="6" name="Título 5">
            <a:extLst>
              <a:ext uri="{FF2B5EF4-FFF2-40B4-BE49-F238E27FC236}">
                <a16:creationId xmlns:a16="http://schemas.microsoft.com/office/drawing/2014/main" id="{C4632CB4-43FB-414A-AE2B-0CDDC0BA010E}"/>
              </a:ext>
            </a:extLst>
          </p:cNvPr>
          <p:cNvSpPr>
            <a:spLocks noGrp="1"/>
          </p:cNvSpPr>
          <p:nvPr>
            <p:ph type="title"/>
          </p:nvPr>
        </p:nvSpPr>
        <p:spPr>
          <a:xfrm>
            <a:off x="686104" y="848380"/>
            <a:ext cx="7772400" cy="523220"/>
          </a:xfrm>
        </p:spPr>
        <p:txBody>
          <a:bodyPr/>
          <a:lstStyle/>
          <a:p>
            <a:r>
              <a:rPr lang="es-MX" noProof="0" dirty="0"/>
              <a:t>1. Objetivos de un Plan de Monitoreo y Evaluación</a:t>
            </a:r>
          </a:p>
        </p:txBody>
      </p:sp>
      <p:pic>
        <p:nvPicPr>
          <p:cNvPr id="4" name="Imagen 3">
            <a:extLst>
              <a:ext uri="{FF2B5EF4-FFF2-40B4-BE49-F238E27FC236}">
                <a16:creationId xmlns:a16="http://schemas.microsoft.com/office/drawing/2014/main" id="{1D7F0EEE-6110-4120-8BEB-71B9385C7D7C}"/>
              </a:ext>
            </a:extLst>
          </p:cNvPr>
          <p:cNvPicPr>
            <a:picLocks noChangeAspect="1"/>
          </p:cNvPicPr>
          <p:nvPr/>
        </p:nvPicPr>
        <p:blipFill>
          <a:blip r:embed="rId2">
            <a:duotone>
              <a:schemeClr val="bg2">
                <a:shade val="45000"/>
                <a:satMod val="135000"/>
              </a:schemeClr>
              <a:prstClr val="white"/>
            </a:duotone>
          </a:blip>
          <a:stretch>
            <a:fillRect/>
          </a:stretch>
        </p:blipFill>
        <p:spPr>
          <a:xfrm>
            <a:off x="372083" y="4389098"/>
            <a:ext cx="1737403" cy="1737403"/>
          </a:xfrm>
          <a:prstGeom prst="rect">
            <a:avLst/>
          </a:prstGeom>
        </p:spPr>
      </p:pic>
    </p:spTree>
    <p:extLst>
      <p:ext uri="{BB962C8B-B14F-4D97-AF65-F5344CB8AC3E}">
        <p14:creationId xmlns:p14="http://schemas.microsoft.com/office/powerpoint/2010/main" val="2512319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10D57AD2-41AF-4A4D-B299-0A81FA006031}"/>
              </a:ext>
            </a:extLst>
          </p:cNvPr>
          <p:cNvSpPr>
            <a:spLocks noGrp="1"/>
          </p:cNvSpPr>
          <p:nvPr>
            <p:ph idx="1"/>
          </p:nvPr>
        </p:nvSpPr>
        <p:spPr>
          <a:xfrm>
            <a:off x="686104" y="1681222"/>
            <a:ext cx="7772400" cy="4572000"/>
          </a:xfrm>
        </p:spPr>
        <p:txBody>
          <a:bodyPr/>
          <a:lstStyle/>
          <a:p>
            <a:endParaRPr lang="es-MX" noProof="0" dirty="0"/>
          </a:p>
          <a:p>
            <a:endParaRPr lang="es-MX" noProof="0" dirty="0"/>
          </a:p>
          <a:p>
            <a:r>
              <a:rPr lang="es-MX" noProof="0" dirty="0"/>
              <a:t>Se debe </a:t>
            </a:r>
            <a:r>
              <a:rPr lang="es-MX" b="1" noProof="0" dirty="0">
                <a:solidFill>
                  <a:srgbClr val="C00000"/>
                </a:solidFill>
              </a:rPr>
              <a:t>definir el equipo responsable </a:t>
            </a:r>
            <a:r>
              <a:rPr lang="es-MX" noProof="0" dirty="0"/>
              <a:t>del Monitoreo y Evaluación</a:t>
            </a:r>
          </a:p>
          <a:p>
            <a:r>
              <a:rPr lang="es-MX" noProof="0" dirty="0"/>
              <a:t>¿Quién recolectará los datos?</a:t>
            </a:r>
          </a:p>
          <a:p>
            <a:r>
              <a:rPr lang="es-MX" noProof="0" dirty="0"/>
              <a:t>¿Quién será responsable de dar seguimiento puntual a los indicadores?</a:t>
            </a:r>
          </a:p>
          <a:p>
            <a:r>
              <a:rPr lang="es-MX" noProof="0" dirty="0"/>
              <a:t>¿Quién procesará la información?</a:t>
            </a:r>
          </a:p>
          <a:p>
            <a:r>
              <a:rPr lang="es-MX" noProof="0" dirty="0"/>
              <a:t>¿Quién realizará el análisis?</a:t>
            </a:r>
          </a:p>
          <a:p>
            <a:r>
              <a:rPr lang="es-MX" noProof="0" dirty="0"/>
              <a:t>¿Quién generará los informes?</a:t>
            </a:r>
          </a:p>
          <a:p>
            <a:r>
              <a:rPr lang="es-MX" noProof="0" dirty="0"/>
              <a:t>¿Quién convocará a las reuniones de seguimiento y de aprendizaje?</a:t>
            </a:r>
          </a:p>
          <a:p>
            <a:pPr marL="0" indent="0">
              <a:buNone/>
            </a:pPr>
            <a:endParaRPr lang="es-MX" noProof="0" dirty="0"/>
          </a:p>
        </p:txBody>
      </p:sp>
      <p:sp>
        <p:nvSpPr>
          <p:cNvPr id="5" name="Marcador de número de diapositiva 4">
            <a:extLst>
              <a:ext uri="{FF2B5EF4-FFF2-40B4-BE49-F238E27FC236}">
                <a16:creationId xmlns:a16="http://schemas.microsoft.com/office/drawing/2014/main" id="{5A614956-67E0-4BB0-8E3C-93E264CF9548}"/>
              </a:ext>
            </a:extLst>
          </p:cNvPr>
          <p:cNvSpPr>
            <a:spLocks noGrp="1"/>
          </p:cNvSpPr>
          <p:nvPr>
            <p:ph type="sldNum" sz="quarter" idx="4"/>
          </p:nvPr>
        </p:nvSpPr>
        <p:spPr/>
        <p:txBody>
          <a:bodyPr/>
          <a:lstStyle/>
          <a:p>
            <a:fld id="{42782948-4DBE-204D-AB9E-B65E067054AE}" type="slidenum">
              <a:rPr lang="en-US" smtClean="0"/>
              <a:pPr/>
              <a:t>7</a:t>
            </a:fld>
            <a:endParaRPr lang="en-US" dirty="0"/>
          </a:p>
        </p:txBody>
      </p:sp>
      <p:sp>
        <p:nvSpPr>
          <p:cNvPr id="6" name="Título 5">
            <a:extLst>
              <a:ext uri="{FF2B5EF4-FFF2-40B4-BE49-F238E27FC236}">
                <a16:creationId xmlns:a16="http://schemas.microsoft.com/office/drawing/2014/main" id="{761D0060-F6C4-4701-978C-0242FF1217A2}"/>
              </a:ext>
            </a:extLst>
          </p:cNvPr>
          <p:cNvSpPr>
            <a:spLocks noGrp="1"/>
          </p:cNvSpPr>
          <p:nvPr>
            <p:ph type="title"/>
          </p:nvPr>
        </p:nvSpPr>
        <p:spPr>
          <a:xfrm>
            <a:off x="686104" y="848380"/>
            <a:ext cx="7772400" cy="523220"/>
          </a:xfrm>
        </p:spPr>
        <p:txBody>
          <a:bodyPr/>
          <a:lstStyle/>
          <a:p>
            <a:r>
              <a:rPr lang="es-MX" noProof="0" dirty="0"/>
              <a:t>2. Responsables y Estrategia</a:t>
            </a:r>
          </a:p>
        </p:txBody>
      </p:sp>
      <p:pic>
        <p:nvPicPr>
          <p:cNvPr id="8" name="Imagen 7">
            <a:extLst>
              <a:ext uri="{FF2B5EF4-FFF2-40B4-BE49-F238E27FC236}">
                <a16:creationId xmlns:a16="http://schemas.microsoft.com/office/drawing/2014/main" id="{53D03C62-5F8C-4EBC-A18F-9F709539D129}"/>
              </a:ext>
            </a:extLst>
          </p:cNvPr>
          <p:cNvPicPr>
            <a:picLocks noChangeAspect="1"/>
          </p:cNvPicPr>
          <p:nvPr/>
        </p:nvPicPr>
        <p:blipFill>
          <a:blip r:embed="rId2">
            <a:duotone>
              <a:schemeClr val="bg2">
                <a:shade val="45000"/>
                <a:satMod val="135000"/>
              </a:schemeClr>
              <a:prstClr val="white"/>
            </a:duotone>
          </a:blip>
          <a:stretch>
            <a:fillRect/>
          </a:stretch>
        </p:blipFill>
        <p:spPr>
          <a:xfrm>
            <a:off x="5368724" y="381000"/>
            <a:ext cx="1981200" cy="1981200"/>
          </a:xfrm>
          <a:prstGeom prst="rect">
            <a:avLst/>
          </a:prstGeom>
        </p:spPr>
      </p:pic>
    </p:spTree>
    <p:extLst>
      <p:ext uri="{BB962C8B-B14F-4D97-AF65-F5344CB8AC3E}">
        <p14:creationId xmlns:p14="http://schemas.microsoft.com/office/powerpoint/2010/main" val="8290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Marcador de contenido 6">
            <a:extLst>
              <a:ext uri="{FF2B5EF4-FFF2-40B4-BE49-F238E27FC236}">
                <a16:creationId xmlns:a16="http://schemas.microsoft.com/office/drawing/2014/main" id="{4262C171-1ABB-4BAE-B123-4D4AC0FA01B2}"/>
              </a:ext>
            </a:extLst>
          </p:cNvPr>
          <p:cNvGraphicFramePr>
            <a:graphicFrameLocks noGrp="1"/>
          </p:cNvGraphicFramePr>
          <p:nvPr>
            <p:ph idx="1"/>
          </p:nvPr>
        </p:nvGraphicFramePr>
        <p:xfrm>
          <a:off x="267183" y="1144944"/>
          <a:ext cx="8609635" cy="5375798"/>
        </p:xfrm>
        <a:graphic>
          <a:graphicData uri="http://schemas.openxmlformats.org/drawingml/2006/table">
            <a:tbl>
              <a:tblPr firstRow="1" firstCol="1" bandRow="1">
                <a:tableStyleId>{5C22544A-7EE6-4342-B048-85BDC9FD1C3A}</a:tableStyleId>
              </a:tblPr>
              <a:tblGrid>
                <a:gridCol w="323115">
                  <a:extLst>
                    <a:ext uri="{9D8B030D-6E8A-4147-A177-3AD203B41FA5}">
                      <a16:colId xmlns:a16="http://schemas.microsoft.com/office/drawing/2014/main" val="861135064"/>
                    </a:ext>
                  </a:extLst>
                </a:gridCol>
                <a:gridCol w="2582610">
                  <a:extLst>
                    <a:ext uri="{9D8B030D-6E8A-4147-A177-3AD203B41FA5}">
                      <a16:colId xmlns:a16="http://schemas.microsoft.com/office/drawing/2014/main" val="2248013610"/>
                    </a:ext>
                  </a:extLst>
                </a:gridCol>
                <a:gridCol w="2665524">
                  <a:extLst>
                    <a:ext uri="{9D8B030D-6E8A-4147-A177-3AD203B41FA5}">
                      <a16:colId xmlns:a16="http://schemas.microsoft.com/office/drawing/2014/main" val="779154113"/>
                    </a:ext>
                  </a:extLst>
                </a:gridCol>
                <a:gridCol w="791278">
                  <a:extLst>
                    <a:ext uri="{9D8B030D-6E8A-4147-A177-3AD203B41FA5}">
                      <a16:colId xmlns:a16="http://schemas.microsoft.com/office/drawing/2014/main" val="2950933836"/>
                    </a:ext>
                  </a:extLst>
                </a:gridCol>
                <a:gridCol w="189378">
                  <a:extLst>
                    <a:ext uri="{9D8B030D-6E8A-4147-A177-3AD203B41FA5}">
                      <a16:colId xmlns:a16="http://schemas.microsoft.com/office/drawing/2014/main" val="1105861028"/>
                    </a:ext>
                  </a:extLst>
                </a:gridCol>
                <a:gridCol w="189378">
                  <a:extLst>
                    <a:ext uri="{9D8B030D-6E8A-4147-A177-3AD203B41FA5}">
                      <a16:colId xmlns:a16="http://schemas.microsoft.com/office/drawing/2014/main" val="2274595445"/>
                    </a:ext>
                  </a:extLst>
                </a:gridCol>
                <a:gridCol w="189378">
                  <a:extLst>
                    <a:ext uri="{9D8B030D-6E8A-4147-A177-3AD203B41FA5}">
                      <a16:colId xmlns:a16="http://schemas.microsoft.com/office/drawing/2014/main" val="4196677053"/>
                    </a:ext>
                  </a:extLst>
                </a:gridCol>
                <a:gridCol w="189378">
                  <a:extLst>
                    <a:ext uri="{9D8B030D-6E8A-4147-A177-3AD203B41FA5}">
                      <a16:colId xmlns:a16="http://schemas.microsoft.com/office/drawing/2014/main" val="245953880"/>
                    </a:ext>
                  </a:extLst>
                </a:gridCol>
                <a:gridCol w="189378">
                  <a:extLst>
                    <a:ext uri="{9D8B030D-6E8A-4147-A177-3AD203B41FA5}">
                      <a16:colId xmlns:a16="http://schemas.microsoft.com/office/drawing/2014/main" val="3774227765"/>
                    </a:ext>
                  </a:extLst>
                </a:gridCol>
                <a:gridCol w="185742">
                  <a:extLst>
                    <a:ext uri="{9D8B030D-6E8A-4147-A177-3AD203B41FA5}">
                      <a16:colId xmlns:a16="http://schemas.microsoft.com/office/drawing/2014/main" val="1004003863"/>
                    </a:ext>
                  </a:extLst>
                </a:gridCol>
                <a:gridCol w="185742">
                  <a:extLst>
                    <a:ext uri="{9D8B030D-6E8A-4147-A177-3AD203B41FA5}">
                      <a16:colId xmlns:a16="http://schemas.microsoft.com/office/drawing/2014/main" val="1333648479"/>
                    </a:ext>
                  </a:extLst>
                </a:gridCol>
                <a:gridCol w="185742">
                  <a:extLst>
                    <a:ext uri="{9D8B030D-6E8A-4147-A177-3AD203B41FA5}">
                      <a16:colId xmlns:a16="http://schemas.microsoft.com/office/drawing/2014/main" val="4167953187"/>
                    </a:ext>
                  </a:extLst>
                </a:gridCol>
                <a:gridCol w="185742">
                  <a:extLst>
                    <a:ext uri="{9D8B030D-6E8A-4147-A177-3AD203B41FA5}">
                      <a16:colId xmlns:a16="http://schemas.microsoft.com/office/drawing/2014/main" val="3767589135"/>
                    </a:ext>
                  </a:extLst>
                </a:gridCol>
                <a:gridCol w="222537">
                  <a:extLst>
                    <a:ext uri="{9D8B030D-6E8A-4147-A177-3AD203B41FA5}">
                      <a16:colId xmlns:a16="http://schemas.microsoft.com/office/drawing/2014/main" val="2374259821"/>
                    </a:ext>
                  </a:extLst>
                </a:gridCol>
                <a:gridCol w="209837">
                  <a:extLst>
                    <a:ext uri="{9D8B030D-6E8A-4147-A177-3AD203B41FA5}">
                      <a16:colId xmlns:a16="http://schemas.microsoft.com/office/drawing/2014/main" val="767837603"/>
                    </a:ext>
                  </a:extLst>
                </a:gridCol>
                <a:gridCol w="124876">
                  <a:extLst>
                    <a:ext uri="{9D8B030D-6E8A-4147-A177-3AD203B41FA5}">
                      <a16:colId xmlns:a16="http://schemas.microsoft.com/office/drawing/2014/main" val="3797396341"/>
                    </a:ext>
                  </a:extLst>
                </a:gridCol>
              </a:tblGrid>
              <a:tr h="97926">
                <a:tc rowSpan="2">
                  <a:txBody>
                    <a:bodyPr/>
                    <a:lstStyle/>
                    <a:p>
                      <a:pPr marL="0" marR="0" algn="ctr">
                        <a:lnSpc>
                          <a:spcPct val="115000"/>
                        </a:lnSpc>
                        <a:spcBef>
                          <a:spcPts val="0"/>
                        </a:spcBef>
                        <a:spcAft>
                          <a:spcPts val="0"/>
                        </a:spcAft>
                      </a:pPr>
                      <a:r>
                        <a:rPr lang="es-MX" sz="1000" dirty="0">
                          <a:effectLst/>
                        </a:rPr>
                        <a:t>No.</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nchor="ctr"/>
                </a:tc>
                <a:tc rowSpan="2">
                  <a:txBody>
                    <a:bodyPr/>
                    <a:lstStyle/>
                    <a:p>
                      <a:pPr marL="0" marR="0" algn="ctr">
                        <a:lnSpc>
                          <a:spcPct val="115000"/>
                        </a:lnSpc>
                        <a:spcBef>
                          <a:spcPts val="0"/>
                        </a:spcBef>
                        <a:spcAft>
                          <a:spcPts val="0"/>
                        </a:spcAft>
                      </a:pPr>
                      <a:r>
                        <a:rPr lang="es-MX" sz="1000" dirty="0">
                          <a:effectLst/>
                        </a:rPr>
                        <a:t>Actividades</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nchor="ctr"/>
                </a:tc>
                <a:tc rowSpan="2">
                  <a:txBody>
                    <a:bodyPr/>
                    <a:lstStyle/>
                    <a:p>
                      <a:pPr marL="0" marR="0" algn="ctr">
                        <a:lnSpc>
                          <a:spcPct val="115000"/>
                        </a:lnSpc>
                        <a:spcBef>
                          <a:spcPts val="0"/>
                        </a:spcBef>
                        <a:spcAft>
                          <a:spcPts val="0"/>
                        </a:spcAft>
                      </a:pPr>
                      <a:r>
                        <a:rPr lang="es-MX" sz="1000" dirty="0">
                          <a:effectLst/>
                        </a:rPr>
                        <a:t>Productos</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nchor="ctr"/>
                </a:tc>
                <a:tc rowSpan="2">
                  <a:txBody>
                    <a:bodyPr/>
                    <a:lstStyle/>
                    <a:p>
                      <a:pPr marL="0" marR="0" algn="ctr">
                        <a:lnSpc>
                          <a:spcPct val="115000"/>
                        </a:lnSpc>
                        <a:spcBef>
                          <a:spcPts val="0"/>
                        </a:spcBef>
                        <a:spcAft>
                          <a:spcPts val="0"/>
                        </a:spcAft>
                      </a:pPr>
                      <a:r>
                        <a:rPr lang="es-MX" sz="700" dirty="0">
                          <a:effectLst/>
                        </a:rPr>
                        <a:t>Responsable</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nchor="ctr"/>
                </a:tc>
                <a:tc gridSpan="12">
                  <a:txBody>
                    <a:bodyPr/>
                    <a:lstStyle/>
                    <a:p>
                      <a:pPr marL="0" marR="0" algn="ctr">
                        <a:lnSpc>
                          <a:spcPct val="115000"/>
                        </a:lnSpc>
                        <a:spcBef>
                          <a:spcPts val="0"/>
                        </a:spcBef>
                        <a:spcAft>
                          <a:spcPts val="0"/>
                        </a:spcAft>
                      </a:pPr>
                      <a:r>
                        <a:rPr lang="es-MX" sz="700" dirty="0">
                          <a:effectLst/>
                        </a:rPr>
                        <a:t>Cronograma (meses)</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28495742"/>
                  </a:ext>
                </a:extLst>
              </a:tr>
              <a:tr h="282644">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s-MX" sz="700" dirty="0">
                          <a:effectLst/>
                        </a:rPr>
                        <a:t>1</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ctr">
                        <a:lnSpc>
                          <a:spcPct val="115000"/>
                        </a:lnSpc>
                        <a:spcBef>
                          <a:spcPts val="0"/>
                        </a:spcBef>
                        <a:spcAft>
                          <a:spcPts val="0"/>
                        </a:spcAft>
                      </a:pPr>
                      <a:r>
                        <a:rPr lang="es-MX" sz="700" dirty="0">
                          <a:effectLst/>
                        </a:rPr>
                        <a:t>2</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ctr">
                        <a:lnSpc>
                          <a:spcPct val="115000"/>
                        </a:lnSpc>
                        <a:spcBef>
                          <a:spcPts val="0"/>
                        </a:spcBef>
                        <a:spcAft>
                          <a:spcPts val="0"/>
                        </a:spcAft>
                      </a:pPr>
                      <a:r>
                        <a:rPr lang="es-MX" sz="700" dirty="0">
                          <a:effectLst/>
                        </a:rPr>
                        <a:t>3</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ctr">
                        <a:lnSpc>
                          <a:spcPct val="115000"/>
                        </a:lnSpc>
                        <a:spcBef>
                          <a:spcPts val="0"/>
                        </a:spcBef>
                        <a:spcAft>
                          <a:spcPts val="0"/>
                        </a:spcAft>
                      </a:pPr>
                      <a:r>
                        <a:rPr lang="es-MX" sz="700" dirty="0">
                          <a:effectLst/>
                        </a:rPr>
                        <a:t>4</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ctr">
                        <a:lnSpc>
                          <a:spcPct val="115000"/>
                        </a:lnSpc>
                        <a:spcBef>
                          <a:spcPts val="0"/>
                        </a:spcBef>
                        <a:spcAft>
                          <a:spcPts val="0"/>
                        </a:spcAft>
                      </a:pPr>
                      <a:r>
                        <a:rPr lang="es-MX" sz="700" dirty="0">
                          <a:effectLst/>
                        </a:rPr>
                        <a:t>5</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ctr">
                        <a:lnSpc>
                          <a:spcPct val="115000"/>
                        </a:lnSpc>
                        <a:spcBef>
                          <a:spcPts val="0"/>
                        </a:spcBef>
                        <a:spcAft>
                          <a:spcPts val="0"/>
                        </a:spcAft>
                      </a:pPr>
                      <a:r>
                        <a:rPr lang="es-MX" sz="700" dirty="0">
                          <a:effectLst/>
                        </a:rPr>
                        <a:t>6</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ctr">
                        <a:lnSpc>
                          <a:spcPct val="115000"/>
                        </a:lnSpc>
                        <a:spcBef>
                          <a:spcPts val="0"/>
                        </a:spcBef>
                        <a:spcAft>
                          <a:spcPts val="0"/>
                        </a:spcAft>
                      </a:pPr>
                      <a:r>
                        <a:rPr lang="es-MX" sz="700" dirty="0">
                          <a:effectLst/>
                        </a:rPr>
                        <a:t>7</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ctr">
                        <a:lnSpc>
                          <a:spcPct val="115000"/>
                        </a:lnSpc>
                        <a:spcBef>
                          <a:spcPts val="0"/>
                        </a:spcBef>
                        <a:spcAft>
                          <a:spcPts val="0"/>
                        </a:spcAft>
                      </a:pPr>
                      <a:r>
                        <a:rPr lang="es-MX" sz="700" dirty="0">
                          <a:effectLst/>
                        </a:rPr>
                        <a:t>8</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ctr">
                        <a:lnSpc>
                          <a:spcPct val="115000"/>
                        </a:lnSpc>
                        <a:spcBef>
                          <a:spcPts val="0"/>
                        </a:spcBef>
                        <a:spcAft>
                          <a:spcPts val="0"/>
                        </a:spcAft>
                      </a:pPr>
                      <a:r>
                        <a:rPr lang="es-MX" sz="700" dirty="0">
                          <a:effectLst/>
                        </a:rPr>
                        <a:t>9</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ctr">
                        <a:lnSpc>
                          <a:spcPct val="115000"/>
                        </a:lnSpc>
                        <a:spcBef>
                          <a:spcPts val="0"/>
                        </a:spcBef>
                        <a:spcAft>
                          <a:spcPts val="0"/>
                        </a:spcAft>
                      </a:pPr>
                      <a:r>
                        <a:rPr lang="es-MX" sz="700" dirty="0">
                          <a:effectLst/>
                        </a:rPr>
                        <a:t>10</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ctr">
                        <a:lnSpc>
                          <a:spcPct val="115000"/>
                        </a:lnSpc>
                        <a:spcBef>
                          <a:spcPts val="0"/>
                        </a:spcBef>
                        <a:spcAft>
                          <a:spcPts val="0"/>
                        </a:spcAft>
                      </a:pPr>
                      <a:r>
                        <a:rPr lang="es-MX" sz="700" dirty="0">
                          <a:effectLst/>
                        </a:rPr>
                        <a:t>11</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ctr">
                        <a:lnSpc>
                          <a:spcPct val="115000"/>
                        </a:lnSpc>
                        <a:spcBef>
                          <a:spcPts val="0"/>
                        </a:spcBef>
                        <a:spcAft>
                          <a:spcPts val="0"/>
                        </a:spcAft>
                      </a:pPr>
                      <a:r>
                        <a:rPr lang="es-MX" sz="700" dirty="0">
                          <a:effectLst/>
                        </a:rPr>
                        <a:t>12</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extLst>
                  <a:ext uri="{0D108BD9-81ED-4DB2-BD59-A6C34878D82A}">
                    <a16:rowId xmlns:a16="http://schemas.microsoft.com/office/drawing/2014/main" val="1668112724"/>
                  </a:ext>
                </a:extLst>
              </a:tr>
              <a:tr h="135539">
                <a:tc rowSpan="5">
                  <a:txBody>
                    <a:bodyPr/>
                    <a:lstStyle/>
                    <a:p>
                      <a:pPr marL="0" marR="0" algn="just">
                        <a:lnSpc>
                          <a:spcPct val="115000"/>
                        </a:lnSpc>
                        <a:spcBef>
                          <a:spcPts val="0"/>
                        </a:spcBef>
                        <a:spcAft>
                          <a:spcPts val="0"/>
                        </a:spcAft>
                      </a:pPr>
                      <a:r>
                        <a:rPr lang="es-MX" sz="1000" dirty="0">
                          <a:effectLst/>
                        </a:rPr>
                        <a:t>1</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1000" dirty="0">
                          <a:effectLst/>
                        </a:rPr>
                        <a:t>Planificación del MyE</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rowSpan="5">
                  <a:txBody>
                    <a:bodyPr/>
                    <a:lstStyle/>
                    <a:p>
                      <a:pPr marL="342900" marR="0" lvl="0" indent="-342900" algn="l">
                        <a:lnSpc>
                          <a:spcPct val="115000"/>
                        </a:lnSpc>
                        <a:spcBef>
                          <a:spcPts val="0"/>
                        </a:spcBef>
                        <a:spcAft>
                          <a:spcPts val="0"/>
                        </a:spcAft>
                        <a:buFont typeface="Calibri" panose="020F0502020204030204" pitchFamily="34" charset="0"/>
                        <a:buChar char="-"/>
                      </a:pPr>
                      <a:r>
                        <a:rPr lang="es-MX" sz="1000" dirty="0">
                          <a:effectLst/>
                        </a:rPr>
                        <a:t>Plan de MyE</a:t>
                      </a:r>
                      <a:endParaRPr lang="es-MX" sz="1050" dirty="0">
                        <a:effectLst/>
                      </a:endParaRPr>
                    </a:p>
                    <a:p>
                      <a:pPr marL="342900" marR="0" lvl="0" indent="-342900" algn="l">
                        <a:lnSpc>
                          <a:spcPct val="115000"/>
                        </a:lnSpc>
                        <a:spcBef>
                          <a:spcPts val="0"/>
                        </a:spcBef>
                        <a:spcAft>
                          <a:spcPts val="0"/>
                        </a:spcAft>
                        <a:buFont typeface="Calibri" panose="020F0502020204030204" pitchFamily="34" charset="0"/>
                        <a:buChar char="-"/>
                      </a:pPr>
                      <a:r>
                        <a:rPr lang="es-MX" sz="1000" dirty="0">
                          <a:effectLst/>
                        </a:rPr>
                        <a:t>Resolución de la aprobación del Plan de MyE  </a:t>
                      </a:r>
                      <a:endParaRPr lang="es-MX" sz="1050" dirty="0">
                        <a:effectLst/>
                        <a:latin typeface="Arial" panose="020B0604020202020204" pitchFamily="34" charset="0"/>
                        <a:ea typeface="Calibri" panose="020F0502020204030204" pitchFamily="34" charset="0"/>
                        <a:cs typeface="Calibri" panose="020F050202020403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extLst>
                  <a:ext uri="{0D108BD9-81ED-4DB2-BD59-A6C34878D82A}">
                    <a16:rowId xmlns:a16="http://schemas.microsoft.com/office/drawing/2014/main" val="1249635194"/>
                  </a:ext>
                </a:extLst>
              </a:tr>
              <a:tr h="576853">
                <a:tc vMerge="1">
                  <a:txBody>
                    <a:bodyPr/>
                    <a:lstStyle/>
                    <a:p>
                      <a:endParaRPr lang="en-US"/>
                    </a:p>
                  </a:txBody>
                  <a:tcPr/>
                </a:tc>
                <a:tc>
                  <a:txBody>
                    <a:bodyPr/>
                    <a:lstStyle/>
                    <a:p>
                      <a:pPr marL="0" marR="0" algn="just">
                        <a:lnSpc>
                          <a:spcPct val="115000"/>
                        </a:lnSpc>
                        <a:spcBef>
                          <a:spcPts val="0"/>
                        </a:spcBef>
                        <a:spcAft>
                          <a:spcPts val="0"/>
                        </a:spcAft>
                      </a:pPr>
                      <a:r>
                        <a:rPr lang="es-MX" sz="1000" dirty="0">
                          <a:effectLst/>
                        </a:rPr>
                        <a:t>Identificación del objeto de monitoreo (Plan, programa, proyecto e indicadores priorizados)</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vMerge="1">
                  <a:txBody>
                    <a:bodyPr/>
                    <a:lstStyle/>
                    <a:p>
                      <a:endParaRPr lang="en-US"/>
                    </a:p>
                  </a:txBody>
                  <a:tcPr/>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extLst>
                  <a:ext uri="{0D108BD9-81ED-4DB2-BD59-A6C34878D82A}">
                    <a16:rowId xmlns:a16="http://schemas.microsoft.com/office/drawing/2014/main" val="3432011135"/>
                  </a:ext>
                </a:extLst>
              </a:tr>
              <a:tr h="135539">
                <a:tc vMerge="1">
                  <a:txBody>
                    <a:bodyPr/>
                    <a:lstStyle/>
                    <a:p>
                      <a:endParaRPr lang="en-US"/>
                    </a:p>
                  </a:txBody>
                  <a:tcPr/>
                </a:tc>
                <a:tc rowSpan="2">
                  <a:txBody>
                    <a:bodyPr/>
                    <a:lstStyle/>
                    <a:p>
                      <a:pPr marL="0" marR="0" algn="l">
                        <a:lnSpc>
                          <a:spcPct val="115000"/>
                        </a:lnSpc>
                        <a:spcBef>
                          <a:spcPts val="0"/>
                        </a:spcBef>
                        <a:spcAft>
                          <a:spcPts val="0"/>
                        </a:spcAft>
                      </a:pPr>
                      <a:r>
                        <a:rPr lang="es-MX" sz="1000" dirty="0">
                          <a:effectLst/>
                        </a:rPr>
                        <a:t>Validación de instrumentos </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vMerge="1">
                  <a:txBody>
                    <a:bodyPr/>
                    <a:lstStyle/>
                    <a:p>
                      <a:endParaRPr lang="en-US"/>
                    </a:p>
                  </a:txBody>
                  <a:tcPr/>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extLst>
                  <a:ext uri="{0D108BD9-81ED-4DB2-BD59-A6C34878D82A}">
                    <a16:rowId xmlns:a16="http://schemas.microsoft.com/office/drawing/2014/main" val="2457360932"/>
                  </a:ext>
                </a:extLst>
              </a:tr>
              <a:tr h="135539">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extLst>
                  <a:ext uri="{0D108BD9-81ED-4DB2-BD59-A6C34878D82A}">
                    <a16:rowId xmlns:a16="http://schemas.microsoft.com/office/drawing/2014/main" val="3045621062"/>
                  </a:ext>
                </a:extLst>
              </a:tr>
              <a:tr h="135539">
                <a:tc vMerge="1">
                  <a:txBody>
                    <a:bodyPr/>
                    <a:lstStyle/>
                    <a:p>
                      <a:endParaRPr lang="en-US"/>
                    </a:p>
                  </a:txBody>
                  <a:tcPr/>
                </a:tc>
                <a:tc>
                  <a:txBody>
                    <a:bodyPr/>
                    <a:lstStyle/>
                    <a:p>
                      <a:pPr marL="0" marR="0" algn="just">
                        <a:lnSpc>
                          <a:spcPct val="115000"/>
                        </a:lnSpc>
                        <a:spcBef>
                          <a:spcPts val="0"/>
                        </a:spcBef>
                        <a:spcAft>
                          <a:spcPts val="0"/>
                        </a:spcAft>
                      </a:pPr>
                      <a:r>
                        <a:rPr lang="es-MX" sz="1000" dirty="0">
                          <a:effectLst/>
                        </a:rPr>
                        <a:t>Aprobación del Plan MyE</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vMerge="1">
                  <a:txBody>
                    <a:bodyPr/>
                    <a:lstStyle/>
                    <a:p>
                      <a:endParaRPr lang="en-US"/>
                    </a:p>
                  </a:txBody>
                  <a:tcPr/>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extLst>
                  <a:ext uri="{0D108BD9-81ED-4DB2-BD59-A6C34878D82A}">
                    <a16:rowId xmlns:a16="http://schemas.microsoft.com/office/drawing/2014/main" val="1584076654"/>
                  </a:ext>
                </a:extLst>
              </a:tr>
              <a:tr h="576853">
                <a:tc>
                  <a:txBody>
                    <a:bodyPr/>
                    <a:lstStyle/>
                    <a:p>
                      <a:pPr marL="0" marR="0" algn="just">
                        <a:lnSpc>
                          <a:spcPct val="115000"/>
                        </a:lnSpc>
                        <a:spcBef>
                          <a:spcPts val="0"/>
                        </a:spcBef>
                        <a:spcAft>
                          <a:spcPts val="0"/>
                        </a:spcAft>
                      </a:pPr>
                      <a:r>
                        <a:rPr lang="es-MX" sz="1000" dirty="0">
                          <a:effectLst/>
                        </a:rPr>
                        <a:t>2</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1000" dirty="0">
                          <a:effectLst/>
                        </a:rPr>
                        <a:t>Recolección de datos e información complementaria</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342900" marR="0" lvl="0" indent="-342900" algn="l">
                        <a:lnSpc>
                          <a:spcPct val="115000"/>
                        </a:lnSpc>
                        <a:spcBef>
                          <a:spcPts val="0"/>
                        </a:spcBef>
                        <a:spcAft>
                          <a:spcPts val="0"/>
                        </a:spcAft>
                        <a:buFont typeface="Calibri" panose="020F0502020204030204" pitchFamily="34" charset="0"/>
                        <a:buChar char="-"/>
                      </a:pPr>
                      <a:r>
                        <a:rPr lang="es-MX" sz="1000" dirty="0">
                          <a:effectLst/>
                        </a:rPr>
                        <a:t>Datos recolectados</a:t>
                      </a:r>
                      <a:endParaRPr lang="es-MX" sz="1050" dirty="0">
                        <a:effectLst/>
                      </a:endParaRPr>
                    </a:p>
                    <a:p>
                      <a:pPr marL="342900" marR="0" lvl="0" indent="-342900" algn="l">
                        <a:lnSpc>
                          <a:spcPct val="115000"/>
                        </a:lnSpc>
                        <a:spcBef>
                          <a:spcPts val="0"/>
                        </a:spcBef>
                        <a:spcAft>
                          <a:spcPts val="0"/>
                        </a:spcAft>
                        <a:buFont typeface="Calibri" panose="020F0502020204030204" pitchFamily="34" charset="0"/>
                        <a:buChar char="-"/>
                      </a:pPr>
                      <a:r>
                        <a:rPr lang="es-MX" sz="1000" dirty="0">
                          <a:effectLst/>
                        </a:rPr>
                        <a:t>Reporte de evidencias (opcional, de acuerdo a la necesidad institucional)</a:t>
                      </a:r>
                      <a:endParaRPr lang="es-MX" sz="1050" dirty="0">
                        <a:effectLst/>
                        <a:latin typeface="Arial" panose="020B0604020202020204" pitchFamily="34" charset="0"/>
                        <a:ea typeface="Calibri" panose="020F0502020204030204" pitchFamily="34" charset="0"/>
                        <a:cs typeface="Calibri" panose="020F050202020403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extLst>
                  <a:ext uri="{0D108BD9-81ED-4DB2-BD59-A6C34878D82A}">
                    <a16:rowId xmlns:a16="http://schemas.microsoft.com/office/drawing/2014/main" val="64734080"/>
                  </a:ext>
                </a:extLst>
              </a:tr>
              <a:tr h="576853">
                <a:tc>
                  <a:txBody>
                    <a:bodyPr/>
                    <a:lstStyle/>
                    <a:p>
                      <a:pPr marL="0" marR="0" algn="just">
                        <a:lnSpc>
                          <a:spcPct val="115000"/>
                        </a:lnSpc>
                        <a:spcBef>
                          <a:spcPts val="0"/>
                        </a:spcBef>
                        <a:spcAft>
                          <a:spcPts val="0"/>
                        </a:spcAft>
                      </a:pPr>
                      <a:r>
                        <a:rPr lang="es-MX" sz="1000" dirty="0">
                          <a:effectLst/>
                        </a:rPr>
                        <a:t>3</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1000" dirty="0">
                          <a:effectLst/>
                        </a:rPr>
                        <a:t>Diseño de sistemas informáticos para el monitoreo y evaluación</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342900" marR="0" lvl="0" indent="-342900" algn="l">
                        <a:lnSpc>
                          <a:spcPct val="115000"/>
                        </a:lnSpc>
                        <a:spcBef>
                          <a:spcPts val="0"/>
                        </a:spcBef>
                        <a:spcAft>
                          <a:spcPts val="0"/>
                        </a:spcAft>
                        <a:buFont typeface="Calibri" panose="020F0502020204030204" pitchFamily="34" charset="0"/>
                        <a:buChar char="-"/>
                      </a:pPr>
                      <a:r>
                        <a:rPr lang="es-MX" sz="1000" dirty="0">
                          <a:effectLst/>
                        </a:rPr>
                        <a:t>Sistema informático para el monitoreo y evaluación, en funcionamiento</a:t>
                      </a:r>
                      <a:endParaRPr lang="es-MX" sz="1050" dirty="0">
                        <a:effectLst/>
                        <a:latin typeface="Arial" panose="020B0604020202020204" pitchFamily="34" charset="0"/>
                        <a:ea typeface="Calibri" panose="020F0502020204030204" pitchFamily="34" charset="0"/>
                        <a:cs typeface="Calibri" panose="020F050202020403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extLst>
                  <a:ext uri="{0D108BD9-81ED-4DB2-BD59-A6C34878D82A}">
                    <a16:rowId xmlns:a16="http://schemas.microsoft.com/office/drawing/2014/main" val="2962593661"/>
                  </a:ext>
                </a:extLst>
              </a:tr>
              <a:tr h="282644">
                <a:tc rowSpan="3">
                  <a:txBody>
                    <a:bodyPr/>
                    <a:lstStyle/>
                    <a:p>
                      <a:pPr marL="0" marR="0" algn="just">
                        <a:lnSpc>
                          <a:spcPct val="115000"/>
                        </a:lnSpc>
                        <a:spcBef>
                          <a:spcPts val="0"/>
                        </a:spcBef>
                        <a:spcAft>
                          <a:spcPts val="0"/>
                        </a:spcAft>
                      </a:pPr>
                      <a:r>
                        <a:rPr lang="es-MX" sz="1000" dirty="0">
                          <a:effectLst/>
                        </a:rPr>
                        <a:t>4</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1000" dirty="0">
                          <a:effectLst/>
                        </a:rPr>
                        <a:t>Preparación de reportes con los resultados del monitoreo</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rowSpan="3">
                  <a:txBody>
                    <a:bodyPr/>
                    <a:lstStyle/>
                    <a:p>
                      <a:pPr marL="342900" marR="0" lvl="0" indent="-342900" algn="l">
                        <a:lnSpc>
                          <a:spcPct val="115000"/>
                        </a:lnSpc>
                        <a:spcBef>
                          <a:spcPts val="0"/>
                        </a:spcBef>
                        <a:spcAft>
                          <a:spcPts val="0"/>
                        </a:spcAft>
                        <a:buFont typeface="Calibri" panose="020F0502020204030204" pitchFamily="34" charset="0"/>
                        <a:buChar char="-"/>
                      </a:pPr>
                      <a:r>
                        <a:rPr lang="es-MX" sz="1000" dirty="0">
                          <a:effectLst/>
                        </a:rPr>
                        <a:t>Formatos de monitoreo </a:t>
                      </a:r>
                      <a:endParaRPr lang="es-MX" sz="1050" dirty="0">
                        <a:effectLst/>
                      </a:endParaRPr>
                    </a:p>
                    <a:p>
                      <a:pPr marL="342900" marR="0" lvl="0" indent="-342900" algn="l">
                        <a:lnSpc>
                          <a:spcPct val="115000"/>
                        </a:lnSpc>
                        <a:spcBef>
                          <a:spcPts val="0"/>
                        </a:spcBef>
                        <a:spcAft>
                          <a:spcPts val="0"/>
                        </a:spcAft>
                        <a:buFont typeface="Calibri" panose="020F0502020204030204" pitchFamily="34" charset="0"/>
                        <a:buChar char="-"/>
                      </a:pPr>
                      <a:r>
                        <a:rPr lang="es-MX" sz="1000" dirty="0">
                          <a:effectLst/>
                        </a:rPr>
                        <a:t>Reportes de monitoreo </a:t>
                      </a:r>
                      <a:endParaRPr lang="es-MX" sz="1050" dirty="0">
                        <a:effectLst/>
                        <a:latin typeface="Arial" panose="020B0604020202020204" pitchFamily="34" charset="0"/>
                        <a:ea typeface="Calibri" panose="020F0502020204030204" pitchFamily="34" charset="0"/>
                        <a:cs typeface="Calibri" panose="020F050202020403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extLst>
                  <a:ext uri="{0D108BD9-81ED-4DB2-BD59-A6C34878D82A}">
                    <a16:rowId xmlns:a16="http://schemas.microsoft.com/office/drawing/2014/main" val="3118096036"/>
                  </a:ext>
                </a:extLst>
              </a:tr>
              <a:tr h="135539">
                <a:tc vMerge="1">
                  <a:txBody>
                    <a:bodyPr/>
                    <a:lstStyle/>
                    <a:p>
                      <a:endParaRPr lang="en-US"/>
                    </a:p>
                  </a:txBody>
                  <a:tcPr/>
                </a:tc>
                <a:tc rowSpan="2">
                  <a:txBody>
                    <a:bodyPr/>
                    <a:lstStyle/>
                    <a:p>
                      <a:pPr marL="0" marR="0" algn="just">
                        <a:lnSpc>
                          <a:spcPct val="115000"/>
                        </a:lnSpc>
                        <a:spcBef>
                          <a:spcPts val="0"/>
                        </a:spcBef>
                        <a:spcAft>
                          <a:spcPts val="0"/>
                        </a:spcAft>
                      </a:pPr>
                      <a:r>
                        <a:rPr lang="es-MX" sz="1000" dirty="0">
                          <a:effectLst/>
                        </a:rPr>
                        <a:t>Revisión y definición de formato de reportes según audiencias</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vMerge="1">
                  <a:txBody>
                    <a:bodyPr/>
                    <a:lstStyle/>
                    <a:p>
                      <a:endParaRPr lang="en-US"/>
                    </a:p>
                  </a:txBody>
                  <a:tcPr/>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extLst>
                  <a:ext uri="{0D108BD9-81ED-4DB2-BD59-A6C34878D82A}">
                    <a16:rowId xmlns:a16="http://schemas.microsoft.com/office/drawing/2014/main" val="4279334796"/>
                  </a:ext>
                </a:extLst>
              </a:tr>
              <a:tr h="294209">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extLst>
                  <a:ext uri="{0D108BD9-81ED-4DB2-BD59-A6C34878D82A}">
                    <a16:rowId xmlns:a16="http://schemas.microsoft.com/office/drawing/2014/main" val="2665192444"/>
                  </a:ext>
                </a:extLst>
              </a:tr>
              <a:tr h="135539">
                <a:tc rowSpan="2">
                  <a:txBody>
                    <a:bodyPr/>
                    <a:lstStyle/>
                    <a:p>
                      <a:pPr marL="0" marR="0" algn="just">
                        <a:lnSpc>
                          <a:spcPct val="115000"/>
                        </a:lnSpc>
                        <a:spcBef>
                          <a:spcPts val="0"/>
                        </a:spcBef>
                        <a:spcAft>
                          <a:spcPts val="0"/>
                        </a:spcAft>
                      </a:pPr>
                      <a:r>
                        <a:rPr lang="es-MX" sz="1000" dirty="0">
                          <a:effectLst/>
                        </a:rPr>
                        <a:t>5</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rowSpan="2">
                  <a:txBody>
                    <a:bodyPr/>
                    <a:lstStyle/>
                    <a:p>
                      <a:pPr marL="0" marR="0" algn="just">
                        <a:lnSpc>
                          <a:spcPct val="115000"/>
                        </a:lnSpc>
                        <a:spcBef>
                          <a:spcPts val="0"/>
                        </a:spcBef>
                        <a:spcAft>
                          <a:spcPts val="0"/>
                        </a:spcAft>
                      </a:pPr>
                      <a:r>
                        <a:rPr lang="es-MX" sz="1000" dirty="0">
                          <a:effectLst/>
                        </a:rPr>
                        <a:t>Comunicación de resultados del MyE e incidencia para su utilización</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rowSpan="2">
                  <a:txBody>
                    <a:bodyPr/>
                    <a:lstStyle/>
                    <a:p>
                      <a:pPr marL="342900" marR="0" lvl="0" indent="-342900" algn="l">
                        <a:lnSpc>
                          <a:spcPct val="115000"/>
                        </a:lnSpc>
                        <a:spcBef>
                          <a:spcPts val="0"/>
                        </a:spcBef>
                        <a:spcAft>
                          <a:spcPts val="0"/>
                        </a:spcAft>
                        <a:buFont typeface="Calibri" panose="020F0502020204030204" pitchFamily="34" charset="0"/>
                        <a:buChar char="-"/>
                      </a:pPr>
                      <a:r>
                        <a:rPr lang="es-MX" sz="1000" dirty="0">
                          <a:effectLst/>
                        </a:rPr>
                        <a:t>Plan de comunicación de los resultados de MyE</a:t>
                      </a:r>
                      <a:endParaRPr lang="es-MX" sz="1050" dirty="0">
                        <a:effectLst/>
                        <a:latin typeface="Arial" panose="020B0604020202020204" pitchFamily="34" charset="0"/>
                        <a:ea typeface="Calibri" panose="020F0502020204030204" pitchFamily="34" charset="0"/>
                        <a:cs typeface="Calibri" panose="020F050202020403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extLst>
                  <a:ext uri="{0D108BD9-81ED-4DB2-BD59-A6C34878D82A}">
                    <a16:rowId xmlns:a16="http://schemas.microsoft.com/office/drawing/2014/main" val="2864337915"/>
                  </a:ext>
                </a:extLst>
              </a:tr>
              <a:tr h="294209">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extLst>
                  <a:ext uri="{0D108BD9-81ED-4DB2-BD59-A6C34878D82A}">
                    <a16:rowId xmlns:a16="http://schemas.microsoft.com/office/drawing/2014/main" val="2472597103"/>
                  </a:ext>
                </a:extLst>
              </a:tr>
              <a:tr h="1459480">
                <a:tc>
                  <a:txBody>
                    <a:bodyPr/>
                    <a:lstStyle/>
                    <a:p>
                      <a:pPr marL="0" marR="0" algn="just">
                        <a:lnSpc>
                          <a:spcPct val="115000"/>
                        </a:lnSpc>
                        <a:spcBef>
                          <a:spcPts val="0"/>
                        </a:spcBef>
                        <a:spcAft>
                          <a:spcPts val="0"/>
                        </a:spcAft>
                      </a:pPr>
                      <a:r>
                        <a:rPr lang="es-MX" sz="1000" dirty="0">
                          <a:effectLst/>
                        </a:rPr>
                        <a:t>6</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1000" dirty="0">
                          <a:effectLst/>
                        </a:rPr>
                        <a:t>Revisión periódica del avance de la implementación del SMyE</a:t>
                      </a:r>
                      <a:endParaRPr lang="es-MX" sz="105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342900" marR="0" lvl="0" indent="-342900" algn="l">
                        <a:lnSpc>
                          <a:spcPct val="115000"/>
                        </a:lnSpc>
                        <a:spcBef>
                          <a:spcPts val="0"/>
                        </a:spcBef>
                        <a:spcAft>
                          <a:spcPts val="0"/>
                        </a:spcAft>
                        <a:buFont typeface="Calibri" panose="020F0502020204030204" pitchFamily="34" charset="0"/>
                        <a:buChar char="-"/>
                      </a:pPr>
                      <a:r>
                        <a:rPr lang="es-MX" sz="1000" dirty="0">
                          <a:effectLst/>
                        </a:rPr>
                        <a:t>Resultados de la nueva medición, identificando las brechas u sus causas</a:t>
                      </a:r>
                      <a:endParaRPr lang="es-MX" sz="1050" dirty="0">
                        <a:effectLst/>
                      </a:endParaRPr>
                    </a:p>
                    <a:p>
                      <a:pPr marL="342900" marR="0" lvl="0" indent="-342900" algn="l">
                        <a:lnSpc>
                          <a:spcPct val="115000"/>
                        </a:lnSpc>
                        <a:spcBef>
                          <a:spcPts val="0"/>
                        </a:spcBef>
                        <a:spcAft>
                          <a:spcPts val="0"/>
                        </a:spcAft>
                        <a:buFont typeface="Calibri" panose="020F0502020204030204" pitchFamily="34" charset="0"/>
                        <a:buChar char="-"/>
                      </a:pPr>
                      <a:r>
                        <a:rPr lang="es-MX" sz="1000" dirty="0">
                          <a:effectLst/>
                        </a:rPr>
                        <a:t>Análisis comprado entre los resultados del diagnóstico y la revisión periódica</a:t>
                      </a:r>
                      <a:endParaRPr lang="es-MX" sz="1050" dirty="0">
                        <a:effectLst/>
                      </a:endParaRPr>
                    </a:p>
                    <a:p>
                      <a:pPr marL="342900" marR="0" lvl="0" indent="-342900" algn="l">
                        <a:lnSpc>
                          <a:spcPct val="115000"/>
                        </a:lnSpc>
                        <a:spcBef>
                          <a:spcPts val="0"/>
                        </a:spcBef>
                        <a:spcAft>
                          <a:spcPts val="0"/>
                        </a:spcAft>
                        <a:buFont typeface="Calibri" panose="020F0502020204030204" pitchFamily="34" charset="0"/>
                        <a:buChar char="-"/>
                      </a:pPr>
                      <a:r>
                        <a:rPr lang="es-MX" sz="1000" dirty="0">
                          <a:effectLst/>
                        </a:rPr>
                        <a:t>Plan de mejora de procesos de MyE, actualizado</a:t>
                      </a:r>
                      <a:endParaRPr lang="es-MX" sz="1050" dirty="0">
                        <a:effectLst/>
                        <a:latin typeface="Arial" panose="020B0604020202020204" pitchFamily="34" charset="0"/>
                        <a:ea typeface="Calibri" panose="020F0502020204030204" pitchFamily="34" charset="0"/>
                        <a:cs typeface="Calibri" panose="020F050202020403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tc>
                  <a:txBody>
                    <a:bodyPr/>
                    <a:lstStyle/>
                    <a:p>
                      <a:pPr marL="0" marR="0" algn="just">
                        <a:lnSpc>
                          <a:spcPct val="115000"/>
                        </a:lnSpc>
                        <a:spcBef>
                          <a:spcPts val="0"/>
                        </a:spcBef>
                        <a:spcAft>
                          <a:spcPts val="0"/>
                        </a:spcAft>
                      </a:pPr>
                      <a:r>
                        <a:rPr lang="es-MX" sz="700" dirty="0">
                          <a:effectLst/>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a:txBody>
                  <a:tcPr marL="49726" marR="49726" marT="0" marB="0"/>
                </a:tc>
                <a:extLst>
                  <a:ext uri="{0D108BD9-81ED-4DB2-BD59-A6C34878D82A}">
                    <a16:rowId xmlns:a16="http://schemas.microsoft.com/office/drawing/2014/main" val="1718035887"/>
                  </a:ext>
                </a:extLst>
              </a:tr>
            </a:tbl>
          </a:graphicData>
        </a:graphic>
      </p:graphicFrame>
      <p:sp>
        <p:nvSpPr>
          <p:cNvPr id="5" name="Marcador de número de diapositiva 4">
            <a:extLst>
              <a:ext uri="{FF2B5EF4-FFF2-40B4-BE49-F238E27FC236}">
                <a16:creationId xmlns:a16="http://schemas.microsoft.com/office/drawing/2014/main" id="{DBA0CAB5-4BD4-4AEA-8518-9421C74CD62B}"/>
              </a:ext>
            </a:extLst>
          </p:cNvPr>
          <p:cNvSpPr>
            <a:spLocks noGrp="1"/>
          </p:cNvSpPr>
          <p:nvPr>
            <p:ph type="sldNum" sz="quarter" idx="4"/>
          </p:nvPr>
        </p:nvSpPr>
        <p:spPr/>
        <p:txBody>
          <a:bodyPr/>
          <a:lstStyle/>
          <a:p>
            <a:fld id="{42782948-4DBE-204D-AB9E-B65E067054AE}" type="slidenum">
              <a:rPr lang="en-US" smtClean="0"/>
              <a:pPr/>
              <a:t>8</a:t>
            </a:fld>
            <a:endParaRPr lang="en-US" dirty="0"/>
          </a:p>
        </p:txBody>
      </p:sp>
      <p:sp>
        <p:nvSpPr>
          <p:cNvPr id="6" name="Título 5">
            <a:extLst>
              <a:ext uri="{FF2B5EF4-FFF2-40B4-BE49-F238E27FC236}">
                <a16:creationId xmlns:a16="http://schemas.microsoft.com/office/drawing/2014/main" id="{EB2274EE-DF61-468F-9BD3-60C30C699C2F}"/>
              </a:ext>
            </a:extLst>
          </p:cNvPr>
          <p:cNvSpPr>
            <a:spLocks noGrp="1"/>
          </p:cNvSpPr>
          <p:nvPr>
            <p:ph type="title"/>
          </p:nvPr>
        </p:nvSpPr>
        <p:spPr>
          <a:xfrm>
            <a:off x="268147" y="481515"/>
            <a:ext cx="7772400" cy="523220"/>
          </a:xfrm>
        </p:spPr>
        <p:txBody>
          <a:bodyPr/>
          <a:lstStyle/>
          <a:p>
            <a:r>
              <a:rPr lang="es-MX" noProof="0" dirty="0"/>
              <a:t>Cronograma de Actividades</a:t>
            </a:r>
          </a:p>
        </p:txBody>
      </p:sp>
    </p:spTree>
    <p:extLst>
      <p:ext uri="{BB962C8B-B14F-4D97-AF65-F5344CB8AC3E}">
        <p14:creationId xmlns:p14="http://schemas.microsoft.com/office/powerpoint/2010/main" val="2824643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36E7671A-3F74-4F67-89CC-425BEDFDD312}"/>
              </a:ext>
            </a:extLst>
          </p:cNvPr>
          <p:cNvSpPr>
            <a:spLocks noGrp="1"/>
          </p:cNvSpPr>
          <p:nvPr>
            <p:ph idx="1"/>
          </p:nvPr>
        </p:nvSpPr>
        <p:spPr/>
        <p:txBody>
          <a:bodyPr/>
          <a:lstStyle/>
          <a:p>
            <a:r>
              <a:rPr lang="es-MX" b="1" noProof="0" dirty="0"/>
              <a:t>¿Por qué es importante el marco conceptual?</a:t>
            </a:r>
          </a:p>
          <a:p>
            <a:r>
              <a:rPr lang="es-MX" noProof="0" dirty="0"/>
              <a:t>Todos los involucradxs deben acordar la finalidad del monitoreo y evaluación, así como conocer las </a:t>
            </a:r>
            <a:r>
              <a:rPr lang="es-MX" b="1" noProof="0" dirty="0">
                <a:solidFill>
                  <a:srgbClr val="C00000"/>
                </a:solidFill>
              </a:rPr>
              <a:t>definiciones de los términos </a:t>
            </a:r>
            <a:r>
              <a:rPr lang="es-MX" noProof="0" dirty="0"/>
              <a:t>relacionados a monitoreo y evaluación utilizados en el PPP y en la institución.</a:t>
            </a:r>
          </a:p>
          <a:p>
            <a:r>
              <a:rPr lang="es-MX" noProof="0" dirty="0"/>
              <a:t>Te permite asegurar la comprensión del lenguaje y de la finalidad del monitoreo y evaluación.</a:t>
            </a:r>
          </a:p>
        </p:txBody>
      </p:sp>
      <p:sp>
        <p:nvSpPr>
          <p:cNvPr id="5" name="Marcador de número de diapositiva 4">
            <a:extLst>
              <a:ext uri="{FF2B5EF4-FFF2-40B4-BE49-F238E27FC236}">
                <a16:creationId xmlns:a16="http://schemas.microsoft.com/office/drawing/2014/main" id="{DFB956A4-DFA6-49FE-8EA6-D720CCAB1440}"/>
              </a:ext>
            </a:extLst>
          </p:cNvPr>
          <p:cNvSpPr>
            <a:spLocks noGrp="1"/>
          </p:cNvSpPr>
          <p:nvPr>
            <p:ph type="sldNum" sz="quarter" idx="4"/>
          </p:nvPr>
        </p:nvSpPr>
        <p:spPr/>
        <p:txBody>
          <a:bodyPr/>
          <a:lstStyle/>
          <a:p>
            <a:fld id="{42782948-4DBE-204D-AB9E-B65E067054AE}" type="slidenum">
              <a:rPr lang="en-US" smtClean="0"/>
              <a:pPr/>
              <a:t>9</a:t>
            </a:fld>
            <a:endParaRPr lang="en-US" dirty="0"/>
          </a:p>
        </p:txBody>
      </p:sp>
      <p:sp>
        <p:nvSpPr>
          <p:cNvPr id="6" name="Título 5">
            <a:extLst>
              <a:ext uri="{FF2B5EF4-FFF2-40B4-BE49-F238E27FC236}">
                <a16:creationId xmlns:a16="http://schemas.microsoft.com/office/drawing/2014/main" id="{067600B2-107F-46A6-9429-899745705093}"/>
              </a:ext>
            </a:extLst>
          </p:cNvPr>
          <p:cNvSpPr>
            <a:spLocks noGrp="1"/>
          </p:cNvSpPr>
          <p:nvPr>
            <p:ph type="title"/>
          </p:nvPr>
        </p:nvSpPr>
        <p:spPr>
          <a:xfrm>
            <a:off x="686104" y="848380"/>
            <a:ext cx="7772400" cy="523220"/>
          </a:xfrm>
        </p:spPr>
        <p:txBody>
          <a:bodyPr/>
          <a:lstStyle/>
          <a:p>
            <a:r>
              <a:rPr lang="es-MX" noProof="0" dirty="0"/>
              <a:t>3. Marco Conceptual</a:t>
            </a:r>
          </a:p>
        </p:txBody>
      </p:sp>
      <p:pic>
        <p:nvPicPr>
          <p:cNvPr id="8" name="Imagen 7">
            <a:extLst>
              <a:ext uri="{FF2B5EF4-FFF2-40B4-BE49-F238E27FC236}">
                <a16:creationId xmlns:a16="http://schemas.microsoft.com/office/drawing/2014/main" id="{B58CBA1D-5437-4416-A4D5-D721CE7CEA46}"/>
              </a:ext>
            </a:extLst>
          </p:cNvPr>
          <p:cNvPicPr>
            <a:picLocks noChangeAspect="1"/>
          </p:cNvPicPr>
          <p:nvPr/>
        </p:nvPicPr>
        <p:blipFill>
          <a:blip r:embed="rId2">
            <a:clrChange>
              <a:clrFrom>
                <a:srgbClr val="F7F7F7"/>
              </a:clrFrom>
              <a:clrTo>
                <a:srgbClr val="F7F7F7">
                  <a:alpha val="0"/>
                </a:srgbClr>
              </a:clrTo>
            </a:clrChange>
            <a:duotone>
              <a:prstClr val="black"/>
              <a:srgbClr val="002F6C">
                <a:tint val="45000"/>
                <a:satMod val="400000"/>
              </a:srgbClr>
            </a:duotone>
          </a:blip>
          <a:stretch>
            <a:fillRect/>
          </a:stretch>
        </p:blipFill>
        <p:spPr>
          <a:xfrm>
            <a:off x="3619018" y="3867754"/>
            <a:ext cx="3680748" cy="2454814"/>
          </a:xfrm>
          <a:prstGeom prst="rect">
            <a:avLst/>
          </a:prstGeom>
        </p:spPr>
      </p:pic>
    </p:spTree>
    <p:extLst>
      <p:ext uri="{BB962C8B-B14F-4D97-AF65-F5344CB8AC3E}">
        <p14:creationId xmlns:p14="http://schemas.microsoft.com/office/powerpoint/2010/main" val="1817515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0E016030-D930-4437-A63E-7674D7919167}"/>
              </a:ext>
            </a:extLst>
          </p:cNvPr>
          <p:cNvSpPr>
            <a:spLocks noGrp="1"/>
          </p:cNvSpPr>
          <p:nvPr>
            <p:ph idx="1"/>
          </p:nvPr>
        </p:nvSpPr>
        <p:spPr/>
        <p:txBody>
          <a:bodyPr>
            <a:normAutofit/>
          </a:bodyPr>
          <a:lstStyle/>
          <a:p>
            <a:pPr marL="0" indent="0">
              <a:buNone/>
            </a:pPr>
            <a:r>
              <a:rPr lang="es-MX" b="1" noProof="0" dirty="0"/>
              <a:t>¿Por qué es importante conocer el modelo lógico del PPP?</a:t>
            </a:r>
          </a:p>
          <a:p>
            <a:r>
              <a:rPr lang="es-MX" noProof="0" dirty="0"/>
              <a:t>Porque asegura el entendimiento del equipo de MyE de la lógica vertical de resultados, con </a:t>
            </a:r>
            <a:r>
              <a:rPr lang="es-MX" b="1" noProof="0" dirty="0">
                <a:solidFill>
                  <a:srgbClr val="C00000"/>
                </a:solidFill>
              </a:rPr>
              <a:t>objetivos claramente definidos </a:t>
            </a:r>
            <a:r>
              <a:rPr lang="es-MX" noProof="0" dirty="0"/>
              <a:t>y encadenados de manera sustentada para la </a:t>
            </a:r>
            <a:r>
              <a:rPr lang="es-MX" b="1" noProof="0" dirty="0">
                <a:solidFill>
                  <a:srgbClr val="C00000"/>
                </a:solidFill>
              </a:rPr>
              <a:t>generación de productos, resultados e impactos requeridos. </a:t>
            </a:r>
          </a:p>
          <a:p>
            <a:pPr marL="0" indent="0">
              <a:buNone/>
            </a:pPr>
            <a:r>
              <a:rPr lang="es-MX" b="1" noProof="0" dirty="0"/>
              <a:t>¿Por qué se necesita el Modelo Lógico (ML) del PPP?</a:t>
            </a:r>
          </a:p>
          <a:p>
            <a:r>
              <a:rPr lang="es-MX" noProof="0" dirty="0"/>
              <a:t>La comprensión del modelo lógico es necesaria para </a:t>
            </a:r>
            <a:r>
              <a:rPr lang="es-MX" b="1" noProof="0" dirty="0">
                <a:solidFill>
                  <a:srgbClr val="C00000"/>
                </a:solidFill>
              </a:rPr>
              <a:t>garantizar que los PPP se encuentren sustentados adecuadamente</a:t>
            </a:r>
            <a:r>
              <a:rPr lang="es-MX" noProof="0" dirty="0"/>
              <a:t>, lo cual puede aumentar la probabilidad de éxito y reducir los riesgos sobre los cuales no se previó sus consecuencias por falencias del diagnóstico, de la relación de causalidad y de los factores necesarios y suficientes para obtención de resultados.</a:t>
            </a:r>
          </a:p>
        </p:txBody>
      </p:sp>
      <p:sp>
        <p:nvSpPr>
          <p:cNvPr id="5" name="Marcador de número de diapositiva 4">
            <a:extLst>
              <a:ext uri="{FF2B5EF4-FFF2-40B4-BE49-F238E27FC236}">
                <a16:creationId xmlns:a16="http://schemas.microsoft.com/office/drawing/2014/main" id="{2059B5EF-65A4-47B6-8188-ACFB7F230AE4}"/>
              </a:ext>
            </a:extLst>
          </p:cNvPr>
          <p:cNvSpPr>
            <a:spLocks noGrp="1"/>
          </p:cNvSpPr>
          <p:nvPr>
            <p:ph type="sldNum" sz="quarter" idx="4"/>
          </p:nvPr>
        </p:nvSpPr>
        <p:spPr/>
        <p:txBody>
          <a:bodyPr/>
          <a:lstStyle/>
          <a:p>
            <a:fld id="{42782948-4DBE-204D-AB9E-B65E067054AE}" type="slidenum">
              <a:rPr lang="en-US" smtClean="0"/>
              <a:pPr/>
              <a:t>10</a:t>
            </a:fld>
            <a:endParaRPr lang="en-US" dirty="0"/>
          </a:p>
        </p:txBody>
      </p:sp>
      <p:sp>
        <p:nvSpPr>
          <p:cNvPr id="6" name="Título 5">
            <a:extLst>
              <a:ext uri="{FF2B5EF4-FFF2-40B4-BE49-F238E27FC236}">
                <a16:creationId xmlns:a16="http://schemas.microsoft.com/office/drawing/2014/main" id="{FBF79947-4173-4628-B8B9-D270101867E1}"/>
              </a:ext>
            </a:extLst>
          </p:cNvPr>
          <p:cNvSpPr>
            <a:spLocks noGrp="1"/>
          </p:cNvSpPr>
          <p:nvPr>
            <p:ph type="title"/>
          </p:nvPr>
        </p:nvSpPr>
        <p:spPr>
          <a:xfrm>
            <a:off x="686104" y="848380"/>
            <a:ext cx="7772400" cy="523220"/>
          </a:xfrm>
        </p:spPr>
        <p:txBody>
          <a:bodyPr/>
          <a:lstStyle/>
          <a:p>
            <a:r>
              <a:rPr lang="es-MX" noProof="0" dirty="0"/>
              <a:t>4. Marco Lógico</a:t>
            </a:r>
          </a:p>
        </p:txBody>
      </p:sp>
      <p:pic>
        <p:nvPicPr>
          <p:cNvPr id="8" name="Imagen 7">
            <a:extLst>
              <a:ext uri="{FF2B5EF4-FFF2-40B4-BE49-F238E27FC236}">
                <a16:creationId xmlns:a16="http://schemas.microsoft.com/office/drawing/2014/main" id="{7B219C7D-F1AC-4A2D-804B-9DE7B8B67CFF}"/>
              </a:ext>
            </a:extLst>
          </p:cNvPr>
          <p:cNvPicPr>
            <a:picLocks noChangeAspect="1"/>
          </p:cNvPicPr>
          <p:nvPr/>
        </p:nvPicPr>
        <p:blipFill>
          <a:blip r:embed="rId2">
            <a:duotone>
              <a:schemeClr val="bg2">
                <a:shade val="45000"/>
                <a:satMod val="135000"/>
              </a:schemeClr>
              <a:prstClr val="white"/>
            </a:duotone>
          </a:blip>
          <a:stretch>
            <a:fillRect/>
          </a:stretch>
        </p:blipFill>
        <p:spPr>
          <a:xfrm>
            <a:off x="3372091" y="260866"/>
            <a:ext cx="1339334" cy="1339334"/>
          </a:xfrm>
          <a:prstGeom prst="rect">
            <a:avLst/>
          </a:prstGeom>
        </p:spPr>
      </p:pic>
    </p:spTree>
    <p:extLst>
      <p:ext uri="{BB962C8B-B14F-4D97-AF65-F5344CB8AC3E}">
        <p14:creationId xmlns:p14="http://schemas.microsoft.com/office/powerpoint/2010/main" val="18194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57ADB0F3-7128-47E4-A77C-D4FE4BC469C4}"/>
              </a:ext>
            </a:extLst>
          </p:cNvPr>
          <p:cNvSpPr>
            <a:spLocks noGrp="1"/>
          </p:cNvSpPr>
          <p:nvPr>
            <p:ph idx="1"/>
          </p:nvPr>
        </p:nvSpPr>
        <p:spPr/>
        <p:txBody>
          <a:bodyPr>
            <a:normAutofit/>
          </a:bodyPr>
          <a:lstStyle/>
          <a:p>
            <a:pPr marL="0" indent="0">
              <a:buNone/>
            </a:pPr>
            <a:r>
              <a:rPr lang="es-MX" b="1" noProof="0" dirty="0"/>
              <a:t>¿Por qué son importantes los indicadores?</a:t>
            </a:r>
          </a:p>
          <a:p>
            <a:r>
              <a:rPr lang="es-MX" noProof="0" dirty="0"/>
              <a:t>Monitorear los cambios y avances de un programa</a:t>
            </a:r>
          </a:p>
          <a:p>
            <a:r>
              <a:rPr lang="es-MX" noProof="0" dirty="0"/>
              <a:t>Evaluar el impacto de un programa</a:t>
            </a:r>
          </a:p>
          <a:p>
            <a:r>
              <a:rPr lang="es-MX" noProof="0" dirty="0"/>
              <a:t>Identificar fortalezas y debilidades</a:t>
            </a:r>
          </a:p>
          <a:p>
            <a:r>
              <a:rPr lang="es-MX" noProof="0" dirty="0"/>
              <a:t>Replantear la hipótesis causal del programa</a:t>
            </a:r>
          </a:p>
          <a:p>
            <a:r>
              <a:rPr lang="es-MX" noProof="0" dirty="0"/>
              <a:t> Rendir cuentas</a:t>
            </a:r>
          </a:p>
          <a:p>
            <a:r>
              <a:rPr lang="es-MX" noProof="0" dirty="0"/>
              <a:t>Informar a grupos de interés sobre los avances del programa (beneficiarixs, donantes, gobiernos, comunidad, etc.)</a:t>
            </a:r>
          </a:p>
        </p:txBody>
      </p:sp>
      <p:sp>
        <p:nvSpPr>
          <p:cNvPr id="5" name="Marcador de número de diapositiva 4">
            <a:extLst>
              <a:ext uri="{FF2B5EF4-FFF2-40B4-BE49-F238E27FC236}">
                <a16:creationId xmlns:a16="http://schemas.microsoft.com/office/drawing/2014/main" id="{F72F78FA-3418-42DA-BB99-1DF3184D75D7}"/>
              </a:ext>
            </a:extLst>
          </p:cNvPr>
          <p:cNvSpPr>
            <a:spLocks noGrp="1"/>
          </p:cNvSpPr>
          <p:nvPr>
            <p:ph type="sldNum" sz="quarter" idx="4"/>
          </p:nvPr>
        </p:nvSpPr>
        <p:spPr/>
        <p:txBody>
          <a:bodyPr/>
          <a:lstStyle/>
          <a:p>
            <a:fld id="{42782948-4DBE-204D-AB9E-B65E067054AE}" type="slidenum">
              <a:rPr lang="en-US" smtClean="0"/>
              <a:pPr/>
              <a:t>11</a:t>
            </a:fld>
            <a:endParaRPr lang="en-US" dirty="0"/>
          </a:p>
        </p:txBody>
      </p:sp>
      <p:sp>
        <p:nvSpPr>
          <p:cNvPr id="6" name="Título 5">
            <a:extLst>
              <a:ext uri="{FF2B5EF4-FFF2-40B4-BE49-F238E27FC236}">
                <a16:creationId xmlns:a16="http://schemas.microsoft.com/office/drawing/2014/main" id="{7B750802-2BDA-4245-A30F-6A5183710AF9}"/>
              </a:ext>
            </a:extLst>
          </p:cNvPr>
          <p:cNvSpPr>
            <a:spLocks noGrp="1"/>
          </p:cNvSpPr>
          <p:nvPr>
            <p:ph type="title"/>
          </p:nvPr>
        </p:nvSpPr>
        <p:spPr>
          <a:xfrm>
            <a:off x="686104" y="848380"/>
            <a:ext cx="7772400" cy="523220"/>
          </a:xfrm>
        </p:spPr>
        <p:txBody>
          <a:bodyPr/>
          <a:lstStyle/>
          <a:p>
            <a:r>
              <a:rPr lang="es-MX" noProof="0" dirty="0"/>
              <a:t>5. Los indicadores</a:t>
            </a:r>
          </a:p>
        </p:txBody>
      </p:sp>
      <p:pic>
        <p:nvPicPr>
          <p:cNvPr id="8" name="Imagen 7">
            <a:extLst>
              <a:ext uri="{FF2B5EF4-FFF2-40B4-BE49-F238E27FC236}">
                <a16:creationId xmlns:a16="http://schemas.microsoft.com/office/drawing/2014/main" id="{0C80F696-BA20-4160-A062-7ADF89446A96}"/>
              </a:ext>
            </a:extLst>
          </p:cNvPr>
          <p:cNvPicPr>
            <a:picLocks noChangeAspect="1"/>
          </p:cNvPicPr>
          <p:nvPr/>
        </p:nvPicPr>
        <p:blipFill>
          <a:blip r:embed="rId2">
            <a:duotone>
              <a:schemeClr val="bg2">
                <a:shade val="45000"/>
                <a:satMod val="135000"/>
              </a:schemeClr>
              <a:prstClr val="white"/>
            </a:duotone>
          </a:blip>
          <a:stretch>
            <a:fillRect/>
          </a:stretch>
        </p:blipFill>
        <p:spPr>
          <a:xfrm>
            <a:off x="6111433" y="328098"/>
            <a:ext cx="2040037" cy="2040037"/>
          </a:xfrm>
          <a:prstGeom prst="rect">
            <a:avLst/>
          </a:prstGeom>
        </p:spPr>
      </p:pic>
    </p:spTree>
    <p:extLst>
      <p:ext uri="{BB962C8B-B14F-4D97-AF65-F5344CB8AC3E}">
        <p14:creationId xmlns:p14="http://schemas.microsoft.com/office/powerpoint/2010/main" val="2474855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Marcador de contenido 7">
            <a:extLst>
              <a:ext uri="{FF2B5EF4-FFF2-40B4-BE49-F238E27FC236}">
                <a16:creationId xmlns:a16="http://schemas.microsoft.com/office/drawing/2014/main" id="{EA6B7CF5-F3FB-452F-B2EE-D261ABDF2B60}"/>
              </a:ext>
            </a:extLst>
          </p:cNvPr>
          <p:cNvGraphicFramePr>
            <a:graphicFrameLocks noGrp="1"/>
          </p:cNvGraphicFramePr>
          <p:nvPr>
            <p:ph idx="1"/>
          </p:nvPr>
        </p:nvGraphicFramePr>
        <p:xfrm>
          <a:off x="285750" y="729680"/>
          <a:ext cx="8572500" cy="5809906"/>
        </p:xfrm>
        <a:graphic>
          <a:graphicData uri="http://schemas.openxmlformats.org/drawingml/2006/table">
            <a:tbl>
              <a:tblPr firstRow="1" firstCol="1" bandRow="1"/>
              <a:tblGrid>
                <a:gridCol w="2791206">
                  <a:extLst>
                    <a:ext uri="{9D8B030D-6E8A-4147-A177-3AD203B41FA5}">
                      <a16:colId xmlns:a16="http://schemas.microsoft.com/office/drawing/2014/main" val="2164237069"/>
                    </a:ext>
                  </a:extLst>
                </a:gridCol>
                <a:gridCol w="5781294">
                  <a:extLst>
                    <a:ext uri="{9D8B030D-6E8A-4147-A177-3AD203B41FA5}">
                      <a16:colId xmlns:a16="http://schemas.microsoft.com/office/drawing/2014/main" val="393444901"/>
                    </a:ext>
                  </a:extLst>
                </a:gridCol>
              </a:tblGrid>
              <a:tr h="484680">
                <a:tc>
                  <a:txBody>
                    <a:bodyPr/>
                    <a:lstStyle/>
                    <a:p>
                      <a:pPr marL="0" marR="0" lvl="0" indent="0" algn="l">
                        <a:lnSpc>
                          <a:spcPts val="1440"/>
                        </a:lnSpc>
                        <a:spcBef>
                          <a:spcPts val="0"/>
                        </a:spcBef>
                        <a:spcAft>
                          <a:spcPts val="0"/>
                        </a:spcAft>
                        <a:buSzPts val="1200"/>
                        <a:buFont typeface="Calibri" panose="020F0502020204030204" pitchFamily="34" charset="0"/>
                        <a:buNone/>
                        <a:tabLst>
                          <a:tab pos="297180" algn="l"/>
                        </a:tabLst>
                      </a:pPr>
                      <a:r>
                        <a:rPr lang="es-MX" sz="1200" b="1" spc="0" dirty="0">
                          <a:solidFill>
                            <a:schemeClr val="bg1"/>
                          </a:solidFill>
                          <a:effectLst/>
                          <a:latin typeface="+mn-lt"/>
                          <a:ea typeface="Calibri" panose="020F0502020204030204" pitchFamily="34" charset="0"/>
                          <a:cs typeface="Arial" panose="020B0604020202020204" pitchFamily="34" charset="0"/>
                        </a:rPr>
                        <a:t>1. Nombre del indicador</a:t>
                      </a:r>
                      <a:r>
                        <a:rPr lang="es-MX" sz="1200" spc="0" dirty="0">
                          <a:solidFill>
                            <a:schemeClr val="bg1"/>
                          </a:solidFill>
                          <a:effectLst/>
                          <a:latin typeface="+mn-lt"/>
                          <a:ea typeface="Calibri" panose="020F0502020204030204" pitchFamily="34" charset="0"/>
                          <a:cs typeface="Arial" panose="020B0604020202020204" pitchFamily="34" charset="0"/>
                        </a:rPr>
                        <a:t>: </a:t>
                      </a: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solidFill>
                      <a:srgbClr val="002060"/>
                    </a:solidFill>
                  </a:tcPr>
                </a:tc>
                <a:tc>
                  <a:txBody>
                    <a:bodyPr/>
                    <a:lstStyle/>
                    <a:p>
                      <a:pPr marL="67945" marR="0" algn="l">
                        <a:lnSpc>
                          <a:spcPts val="1440"/>
                        </a:lnSpc>
                        <a:spcBef>
                          <a:spcPts val="0"/>
                        </a:spcBef>
                        <a:spcAft>
                          <a:spcPts val="0"/>
                        </a:spcAft>
                        <a:tabLst>
                          <a:tab pos="297180" algn="l"/>
                        </a:tabLst>
                      </a:pPr>
                      <a:r>
                        <a:rPr lang="es-ES" sz="1200" dirty="0">
                          <a:effectLst/>
                          <a:latin typeface="+mn-lt"/>
                          <a:ea typeface="Calibri" panose="020F0502020204030204" pitchFamily="34" charset="0"/>
                          <a:cs typeface="Arial" panose="020B0604020202020204" pitchFamily="34" charset="0"/>
                        </a:rPr>
                        <a:t>Porcentaje de familias víctimas de violencia de género, desaparición y/o feminicidio acompañadas a través del modelo psicoemocional</a:t>
                      </a:r>
                      <a:endParaRPr lang="es-MX" sz="1200" dirty="0">
                        <a:effectLst/>
                        <a:latin typeface="+mn-lt"/>
                        <a:ea typeface="Calibri" panose="020F0502020204030204" pitchFamily="34" charset="0"/>
                        <a:cs typeface="Arial" panose="020B0604020202020204" pitchFamily="34" charset="0"/>
                      </a:endParaRP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tcPr>
                </a:tc>
                <a:extLst>
                  <a:ext uri="{0D108BD9-81ED-4DB2-BD59-A6C34878D82A}">
                    <a16:rowId xmlns:a16="http://schemas.microsoft.com/office/drawing/2014/main" val="363702514"/>
                  </a:ext>
                </a:extLst>
              </a:tr>
              <a:tr h="514747">
                <a:tc>
                  <a:txBody>
                    <a:bodyPr/>
                    <a:lstStyle/>
                    <a:p>
                      <a:pPr marL="0" marR="0" lvl="0" indent="0" algn="l">
                        <a:lnSpc>
                          <a:spcPts val="1440"/>
                        </a:lnSpc>
                        <a:spcBef>
                          <a:spcPts val="0"/>
                        </a:spcBef>
                        <a:spcAft>
                          <a:spcPts val="0"/>
                        </a:spcAft>
                        <a:buSzPts val="1200"/>
                        <a:buFont typeface="Calibri" panose="020F0502020204030204" pitchFamily="34" charset="0"/>
                        <a:buNone/>
                        <a:tabLst>
                          <a:tab pos="297180" algn="l"/>
                        </a:tabLst>
                      </a:pPr>
                      <a:r>
                        <a:rPr lang="es-MX" sz="1200" b="1" spc="0" dirty="0">
                          <a:solidFill>
                            <a:schemeClr val="bg1"/>
                          </a:solidFill>
                          <a:effectLst/>
                          <a:latin typeface="+mn-lt"/>
                          <a:ea typeface="Calibri" panose="020F0502020204030204" pitchFamily="34" charset="0"/>
                          <a:cs typeface="Arial" panose="020B0604020202020204" pitchFamily="34" charset="0"/>
                        </a:rPr>
                        <a:t>2. Descripción general:</a:t>
                      </a:r>
                      <a:r>
                        <a:rPr lang="es-MX" sz="1200" spc="0" dirty="0">
                          <a:solidFill>
                            <a:schemeClr val="bg1"/>
                          </a:solidFill>
                          <a:effectLst/>
                          <a:latin typeface="+mn-lt"/>
                          <a:ea typeface="Calibri" panose="020F0502020204030204" pitchFamily="34" charset="0"/>
                          <a:cs typeface="Arial" panose="020B0604020202020204" pitchFamily="34" charset="0"/>
                        </a:rPr>
                        <a:t> </a:t>
                      </a: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solidFill>
                      <a:srgbClr val="002060"/>
                    </a:solidFill>
                  </a:tcPr>
                </a:tc>
                <a:tc>
                  <a:txBody>
                    <a:bodyPr/>
                    <a:lstStyle/>
                    <a:p>
                      <a:pPr marL="67945" marR="0" algn="l">
                        <a:lnSpc>
                          <a:spcPts val="1440"/>
                        </a:lnSpc>
                        <a:spcBef>
                          <a:spcPts val="0"/>
                        </a:spcBef>
                        <a:spcAft>
                          <a:spcPts val="0"/>
                        </a:spcAft>
                        <a:tabLst>
                          <a:tab pos="297180" algn="l"/>
                        </a:tabLst>
                      </a:pPr>
                      <a:r>
                        <a:rPr lang="es-ES" sz="1200" i="1" dirty="0">
                          <a:solidFill>
                            <a:srgbClr val="C00000"/>
                          </a:solidFill>
                          <a:effectLst/>
                          <a:latin typeface="+mn-lt"/>
                          <a:ea typeface="Calibri" panose="020F0502020204030204" pitchFamily="34" charset="0"/>
                          <a:cs typeface="Arial" panose="020B0604020202020204" pitchFamily="34" charset="0"/>
                        </a:rPr>
                        <a:t>Es una explicación cualitativa que da cuenta de la utilidad del indicador, donde se incluye el alcance del indicador, precisando qué es, por qué y para qué se mide.  No debe ser repetitivo, debe aportar a la ficha. </a:t>
                      </a:r>
                      <a:endParaRPr lang="es-MX" sz="1200" i="1" dirty="0">
                        <a:solidFill>
                          <a:srgbClr val="C00000"/>
                        </a:solidFill>
                        <a:effectLst/>
                        <a:latin typeface="+mn-lt"/>
                        <a:ea typeface="Calibri" panose="020F0502020204030204" pitchFamily="34" charset="0"/>
                        <a:cs typeface="Arial" panose="020B0604020202020204" pitchFamily="34" charset="0"/>
                      </a:endParaRP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tcPr>
                </a:tc>
                <a:extLst>
                  <a:ext uri="{0D108BD9-81ED-4DB2-BD59-A6C34878D82A}">
                    <a16:rowId xmlns:a16="http://schemas.microsoft.com/office/drawing/2014/main" val="3998418029"/>
                  </a:ext>
                </a:extLst>
              </a:tr>
              <a:tr h="425390">
                <a:tc>
                  <a:txBody>
                    <a:bodyPr/>
                    <a:lstStyle/>
                    <a:p>
                      <a:pPr marL="0" marR="0" lvl="0" indent="0" algn="l">
                        <a:lnSpc>
                          <a:spcPts val="1440"/>
                        </a:lnSpc>
                        <a:spcBef>
                          <a:spcPts val="0"/>
                        </a:spcBef>
                        <a:spcAft>
                          <a:spcPts val="0"/>
                        </a:spcAft>
                        <a:buSzPts val="1200"/>
                        <a:buFont typeface="Calibri" panose="020F0502020204030204" pitchFamily="34" charset="0"/>
                        <a:buNone/>
                        <a:tabLst>
                          <a:tab pos="297180" algn="l"/>
                        </a:tabLst>
                      </a:pPr>
                      <a:r>
                        <a:rPr lang="es-MX" sz="1200" b="1" spc="0" dirty="0">
                          <a:solidFill>
                            <a:schemeClr val="bg1"/>
                          </a:solidFill>
                          <a:effectLst/>
                          <a:latin typeface="+mn-lt"/>
                          <a:ea typeface="Calibri" panose="020F0502020204030204" pitchFamily="34" charset="0"/>
                          <a:cs typeface="Arial" panose="020B0604020202020204" pitchFamily="34" charset="0"/>
                        </a:rPr>
                        <a:t>3. Medio de verificación;</a:t>
                      </a:r>
                      <a:endParaRPr lang="es-MX" sz="1200" spc="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solidFill>
                      <a:srgbClr val="002060"/>
                    </a:solidFill>
                  </a:tcPr>
                </a:tc>
                <a:tc>
                  <a:txBody>
                    <a:bodyPr/>
                    <a:lstStyle/>
                    <a:p>
                      <a:pPr marL="67945" marR="0" algn="l">
                        <a:lnSpc>
                          <a:spcPts val="1440"/>
                        </a:lnSpc>
                        <a:spcBef>
                          <a:spcPts val="0"/>
                        </a:spcBef>
                        <a:spcAft>
                          <a:spcPts val="0"/>
                        </a:spcAft>
                        <a:tabLst>
                          <a:tab pos="297180" algn="l"/>
                        </a:tabLst>
                      </a:pPr>
                      <a:r>
                        <a:rPr lang="es-ES" sz="1200" dirty="0">
                          <a:effectLst/>
                          <a:latin typeface="+mn-lt"/>
                          <a:ea typeface="Calibri" panose="020F0502020204030204" pitchFamily="34" charset="0"/>
                          <a:cs typeface="Arial" panose="020B0604020202020204" pitchFamily="34" charset="0"/>
                        </a:rPr>
                        <a:t>Expedientes psicosocial y jurídicos de familias víctimas </a:t>
                      </a:r>
                      <a:endParaRPr lang="es-MX" sz="1200" dirty="0">
                        <a:effectLst/>
                        <a:latin typeface="+mn-lt"/>
                        <a:ea typeface="Calibri" panose="020F0502020204030204" pitchFamily="34" charset="0"/>
                        <a:cs typeface="Arial" panose="020B0604020202020204" pitchFamily="34" charset="0"/>
                      </a:endParaRP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tcPr>
                </a:tc>
                <a:extLst>
                  <a:ext uri="{0D108BD9-81ED-4DB2-BD59-A6C34878D82A}">
                    <a16:rowId xmlns:a16="http://schemas.microsoft.com/office/drawing/2014/main" val="1417332935"/>
                  </a:ext>
                </a:extLst>
              </a:tr>
              <a:tr h="378408">
                <a:tc>
                  <a:txBody>
                    <a:bodyPr/>
                    <a:lstStyle/>
                    <a:p>
                      <a:pPr marL="0" marR="0" lvl="0" indent="0" algn="l">
                        <a:lnSpc>
                          <a:spcPts val="1440"/>
                        </a:lnSpc>
                        <a:spcBef>
                          <a:spcPts val="0"/>
                        </a:spcBef>
                        <a:spcAft>
                          <a:spcPts val="0"/>
                        </a:spcAft>
                        <a:buSzPts val="1200"/>
                        <a:buFont typeface="Calibri" panose="020F0502020204030204" pitchFamily="34" charset="0"/>
                        <a:buNone/>
                        <a:tabLst>
                          <a:tab pos="297180" algn="l"/>
                        </a:tabLst>
                      </a:pPr>
                      <a:r>
                        <a:rPr lang="es-MX" sz="1200" b="1" spc="0" dirty="0">
                          <a:solidFill>
                            <a:schemeClr val="bg1"/>
                          </a:solidFill>
                          <a:effectLst/>
                          <a:latin typeface="+mn-lt"/>
                          <a:ea typeface="Calibri" panose="020F0502020204030204" pitchFamily="34" charset="0"/>
                          <a:cs typeface="Arial" panose="020B0604020202020204" pitchFamily="34" charset="0"/>
                        </a:rPr>
                        <a:t>4. Periodicidad:</a:t>
                      </a:r>
                      <a:r>
                        <a:rPr lang="es-MX" sz="1200" spc="-245" dirty="0">
                          <a:solidFill>
                            <a:schemeClr val="bg1"/>
                          </a:solidFill>
                          <a:effectLst/>
                          <a:latin typeface="+mn-lt"/>
                          <a:ea typeface="Calibri" panose="020F0502020204030204" pitchFamily="34" charset="0"/>
                          <a:cs typeface="Arial" panose="020B0604020202020204" pitchFamily="34" charset="0"/>
                        </a:rPr>
                        <a:t> </a:t>
                      </a:r>
                      <a:endParaRPr lang="es-MX" sz="1200" spc="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solidFill>
                      <a:srgbClr val="002060"/>
                    </a:solidFill>
                  </a:tcPr>
                </a:tc>
                <a:tc>
                  <a:txBody>
                    <a:bodyPr/>
                    <a:lstStyle/>
                    <a:p>
                      <a:pPr marL="67945" marR="0" algn="l">
                        <a:lnSpc>
                          <a:spcPts val="1440"/>
                        </a:lnSpc>
                        <a:spcBef>
                          <a:spcPts val="0"/>
                        </a:spcBef>
                        <a:spcAft>
                          <a:spcPts val="0"/>
                        </a:spcAft>
                        <a:tabLst>
                          <a:tab pos="297180" algn="l"/>
                        </a:tabLst>
                      </a:pPr>
                      <a:r>
                        <a:rPr lang="es-MX" sz="1200" i="0" dirty="0">
                          <a:effectLst/>
                          <a:latin typeface="+mn-lt"/>
                          <a:ea typeface="Calibri" panose="020F0502020204030204" pitchFamily="34" charset="0"/>
                          <a:cs typeface="Arial" panose="020B0604020202020204" pitchFamily="34" charset="0"/>
                        </a:rPr>
                        <a:t>Anual</a:t>
                      </a: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tcPr>
                </a:tc>
                <a:extLst>
                  <a:ext uri="{0D108BD9-81ED-4DB2-BD59-A6C34878D82A}">
                    <a16:rowId xmlns:a16="http://schemas.microsoft.com/office/drawing/2014/main" val="2271296908"/>
                  </a:ext>
                </a:extLst>
              </a:tr>
              <a:tr h="514747">
                <a:tc>
                  <a:txBody>
                    <a:bodyPr/>
                    <a:lstStyle/>
                    <a:p>
                      <a:pPr marL="0" marR="0" lvl="0" indent="0" algn="l">
                        <a:lnSpc>
                          <a:spcPts val="1440"/>
                        </a:lnSpc>
                        <a:spcBef>
                          <a:spcPts val="0"/>
                        </a:spcBef>
                        <a:spcAft>
                          <a:spcPts val="0"/>
                        </a:spcAft>
                        <a:buSzPts val="1200"/>
                        <a:buFont typeface="Calibri" panose="020F0502020204030204" pitchFamily="34" charset="0"/>
                        <a:buNone/>
                        <a:tabLst>
                          <a:tab pos="297180" algn="l"/>
                        </a:tabLst>
                      </a:pPr>
                      <a:r>
                        <a:rPr lang="es-MX" sz="1200" b="1" spc="0" dirty="0">
                          <a:solidFill>
                            <a:schemeClr val="bg1"/>
                          </a:solidFill>
                          <a:effectLst/>
                          <a:latin typeface="+mn-lt"/>
                          <a:ea typeface="Calibri" panose="020F0502020204030204" pitchFamily="34" charset="0"/>
                          <a:cs typeface="Arial" panose="020B0604020202020204" pitchFamily="34" charset="0"/>
                        </a:rPr>
                        <a:t>5. Línea Base y año inicial de línea base:</a:t>
                      </a:r>
                      <a:r>
                        <a:rPr lang="es-MX" sz="1200" spc="0" dirty="0">
                          <a:solidFill>
                            <a:schemeClr val="bg1"/>
                          </a:solidFill>
                          <a:effectLst/>
                          <a:latin typeface="+mn-lt"/>
                          <a:ea typeface="Calibri" panose="020F0502020204030204" pitchFamily="34" charset="0"/>
                          <a:cs typeface="Arial" panose="020B0604020202020204" pitchFamily="34" charset="0"/>
                        </a:rPr>
                        <a:t> </a:t>
                      </a: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solidFill>
                      <a:srgbClr val="002060"/>
                    </a:solidFill>
                  </a:tcPr>
                </a:tc>
                <a:tc>
                  <a:txBody>
                    <a:bodyPr/>
                    <a:lstStyle/>
                    <a:p>
                      <a:pPr marL="67945" marR="0" algn="l">
                        <a:lnSpc>
                          <a:spcPts val="1440"/>
                        </a:lnSpc>
                        <a:spcBef>
                          <a:spcPts val="0"/>
                        </a:spcBef>
                        <a:spcAft>
                          <a:spcPts val="0"/>
                        </a:spcAft>
                        <a:tabLst>
                          <a:tab pos="297180" algn="l"/>
                        </a:tabLst>
                      </a:pPr>
                      <a:r>
                        <a:rPr lang="es-MX" sz="1200" dirty="0">
                          <a:effectLst/>
                          <a:latin typeface="+mn-lt"/>
                          <a:ea typeface="Calibri" panose="020F0502020204030204" pitchFamily="34" charset="0"/>
                          <a:cs typeface="Arial" panose="020B0604020202020204" pitchFamily="34" charset="0"/>
                        </a:rPr>
                        <a:t>Línea Base: 14 </a:t>
                      </a:r>
                    </a:p>
                    <a:p>
                      <a:pPr marL="67945" marR="0" algn="l">
                        <a:lnSpc>
                          <a:spcPts val="1440"/>
                        </a:lnSpc>
                        <a:spcBef>
                          <a:spcPts val="0"/>
                        </a:spcBef>
                        <a:spcAft>
                          <a:spcPts val="0"/>
                        </a:spcAft>
                        <a:tabLst>
                          <a:tab pos="297180" algn="l"/>
                        </a:tabLst>
                      </a:pPr>
                      <a:r>
                        <a:rPr lang="es-MX" sz="1200" i="1" dirty="0">
                          <a:solidFill>
                            <a:srgbClr val="C00000"/>
                          </a:solidFill>
                          <a:effectLst/>
                          <a:latin typeface="+mn-lt"/>
                          <a:ea typeface="Calibri" panose="020F0502020204030204" pitchFamily="34" charset="0"/>
                          <a:cs typeface="Arial" panose="020B0604020202020204" pitchFamily="34" charset="0"/>
                        </a:rPr>
                        <a:t>Año:</a:t>
                      </a: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tcPr>
                </a:tc>
                <a:extLst>
                  <a:ext uri="{0D108BD9-81ED-4DB2-BD59-A6C34878D82A}">
                    <a16:rowId xmlns:a16="http://schemas.microsoft.com/office/drawing/2014/main" val="784139399"/>
                  </a:ext>
                </a:extLst>
              </a:tr>
              <a:tr h="633431">
                <a:tc>
                  <a:txBody>
                    <a:bodyPr/>
                    <a:lstStyle/>
                    <a:p>
                      <a:pPr marL="0" marR="0" lvl="0" indent="0" algn="l">
                        <a:lnSpc>
                          <a:spcPts val="1440"/>
                        </a:lnSpc>
                        <a:spcBef>
                          <a:spcPts val="0"/>
                        </a:spcBef>
                        <a:spcAft>
                          <a:spcPts val="0"/>
                        </a:spcAft>
                        <a:buSzPts val="1200"/>
                        <a:buFont typeface="Calibri" panose="020F0502020204030204" pitchFamily="34" charset="0"/>
                        <a:buNone/>
                        <a:tabLst>
                          <a:tab pos="297180" algn="l"/>
                        </a:tabLst>
                      </a:pPr>
                      <a:r>
                        <a:rPr lang="es-MX" sz="1200" b="1" spc="0" dirty="0">
                          <a:solidFill>
                            <a:schemeClr val="bg1"/>
                          </a:solidFill>
                          <a:effectLst/>
                          <a:latin typeface="+mn-lt"/>
                          <a:ea typeface="Calibri" panose="020F0502020204030204" pitchFamily="34" charset="0"/>
                          <a:cs typeface="Arial" panose="020B0604020202020204" pitchFamily="34" charset="0"/>
                        </a:rPr>
                        <a:t>6. Proyecto/Programa al que pertenece el indicador:</a:t>
                      </a:r>
                      <a:endParaRPr lang="es-MX" sz="1200" spc="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solidFill>
                      <a:srgbClr val="002060"/>
                    </a:solidFill>
                  </a:tcPr>
                </a:tc>
                <a:tc>
                  <a:txBody>
                    <a:bodyPr/>
                    <a:lstStyle/>
                    <a:p>
                      <a:pPr marL="67945" marR="0" algn="l">
                        <a:lnSpc>
                          <a:spcPts val="1440"/>
                        </a:lnSpc>
                        <a:spcBef>
                          <a:spcPts val="0"/>
                        </a:spcBef>
                        <a:spcAft>
                          <a:spcPts val="0"/>
                        </a:spcAft>
                        <a:tabLst>
                          <a:tab pos="297180" algn="l"/>
                        </a:tabLst>
                      </a:pPr>
                      <a:r>
                        <a:rPr lang="es-ES" sz="1200" dirty="0">
                          <a:effectLst/>
                          <a:latin typeface="+mn-lt"/>
                          <a:ea typeface="Calibri" panose="020F0502020204030204" pitchFamily="34" charset="0"/>
                          <a:cs typeface="Arial" panose="020B0604020202020204" pitchFamily="34" charset="0"/>
                        </a:rPr>
                        <a:t>Coadyuvar a que las víctimas de violencia de género, feminicidio y desaparición tengan acceso a la justicia, la verdad y la reparación del daño de una manera fácil, digna y amorosa</a:t>
                      </a:r>
                      <a:endParaRPr lang="es-MX" sz="1200" dirty="0">
                        <a:effectLst/>
                        <a:latin typeface="+mn-lt"/>
                        <a:ea typeface="Calibri" panose="020F0502020204030204" pitchFamily="34" charset="0"/>
                        <a:cs typeface="Arial" panose="020B0604020202020204" pitchFamily="34" charset="0"/>
                      </a:endParaRP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tcPr>
                </a:tc>
                <a:extLst>
                  <a:ext uri="{0D108BD9-81ED-4DB2-BD59-A6C34878D82A}">
                    <a16:rowId xmlns:a16="http://schemas.microsoft.com/office/drawing/2014/main" val="4080293534"/>
                  </a:ext>
                </a:extLst>
              </a:tr>
              <a:tr h="387517">
                <a:tc>
                  <a:txBody>
                    <a:bodyPr/>
                    <a:lstStyle/>
                    <a:p>
                      <a:pPr marL="0" marR="0" lvl="0" indent="0" algn="l">
                        <a:lnSpc>
                          <a:spcPts val="1440"/>
                        </a:lnSpc>
                        <a:spcBef>
                          <a:spcPts val="0"/>
                        </a:spcBef>
                        <a:spcAft>
                          <a:spcPts val="0"/>
                        </a:spcAft>
                        <a:buSzPts val="1200"/>
                        <a:buFont typeface="Calibri" panose="020F0502020204030204" pitchFamily="34" charset="0"/>
                        <a:buNone/>
                        <a:tabLst>
                          <a:tab pos="297180" algn="l"/>
                        </a:tabLst>
                      </a:pPr>
                      <a:r>
                        <a:rPr lang="es-MX" sz="1200" b="1" spc="0" dirty="0">
                          <a:solidFill>
                            <a:schemeClr val="bg1"/>
                          </a:solidFill>
                          <a:effectLst/>
                          <a:latin typeface="+mn-lt"/>
                          <a:ea typeface="Calibri" panose="020F0502020204030204" pitchFamily="34" charset="0"/>
                          <a:cs typeface="Arial" panose="020B0604020202020204" pitchFamily="34" charset="0"/>
                        </a:rPr>
                        <a:t>7. Objetivo:</a:t>
                      </a:r>
                      <a:r>
                        <a:rPr lang="es-MX" sz="1200" spc="-190" dirty="0">
                          <a:solidFill>
                            <a:schemeClr val="bg1"/>
                          </a:solidFill>
                          <a:effectLst/>
                          <a:latin typeface="+mn-lt"/>
                          <a:ea typeface="Calibri" panose="020F0502020204030204" pitchFamily="34" charset="0"/>
                          <a:cs typeface="Arial" panose="020B0604020202020204" pitchFamily="34" charset="0"/>
                        </a:rPr>
                        <a:t> </a:t>
                      </a:r>
                      <a:endParaRPr lang="es-MX" sz="1200" spc="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solidFill>
                      <a:srgbClr val="002060"/>
                    </a:solidFill>
                  </a:tcPr>
                </a:tc>
                <a:tc>
                  <a:txBody>
                    <a:bodyPr/>
                    <a:lstStyle/>
                    <a:p>
                      <a:pPr marL="67945" marR="0" algn="l">
                        <a:lnSpc>
                          <a:spcPts val="1440"/>
                        </a:lnSpc>
                        <a:spcBef>
                          <a:spcPts val="0"/>
                        </a:spcBef>
                        <a:spcAft>
                          <a:spcPts val="0"/>
                        </a:spcAft>
                        <a:tabLst>
                          <a:tab pos="297180" algn="l"/>
                        </a:tabLst>
                      </a:pPr>
                      <a:r>
                        <a:rPr lang="es-ES" sz="1200" i="0" dirty="0">
                          <a:effectLst/>
                          <a:latin typeface="+mn-lt"/>
                          <a:ea typeface="Calibri" panose="020F0502020204030204" pitchFamily="34" charset="0"/>
                          <a:cs typeface="Arial" panose="020B0604020202020204" pitchFamily="34" charset="0"/>
                        </a:rPr>
                        <a:t>Aplicar el modelo de acompañamiento psicosocial a todas las familias de víctimas de violencia de género, desaparición y/o feminicidio que representa jurídicamente la RMMJ</a:t>
                      </a:r>
                      <a:r>
                        <a:rPr lang="es-MX" sz="1200" i="0" dirty="0">
                          <a:effectLst/>
                          <a:latin typeface="+mn-lt"/>
                          <a:ea typeface="Calibri" panose="020F0502020204030204" pitchFamily="34" charset="0"/>
                          <a:cs typeface="Arial" panose="020B0604020202020204" pitchFamily="34" charset="0"/>
                        </a:rPr>
                        <a:t>.</a:t>
                      </a: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tcPr>
                </a:tc>
                <a:extLst>
                  <a:ext uri="{0D108BD9-81ED-4DB2-BD59-A6C34878D82A}">
                    <a16:rowId xmlns:a16="http://schemas.microsoft.com/office/drawing/2014/main" val="1569461615"/>
                  </a:ext>
                </a:extLst>
              </a:tr>
              <a:tr h="1550069">
                <a:tc>
                  <a:txBody>
                    <a:bodyPr/>
                    <a:lstStyle/>
                    <a:p>
                      <a:pPr marL="0" marR="0" lvl="0" indent="0" algn="l">
                        <a:lnSpc>
                          <a:spcPts val="1440"/>
                        </a:lnSpc>
                        <a:spcBef>
                          <a:spcPts val="0"/>
                        </a:spcBef>
                        <a:spcAft>
                          <a:spcPts val="0"/>
                        </a:spcAft>
                        <a:buSzPts val="1200"/>
                        <a:buFont typeface="Calibri" panose="020F0502020204030204" pitchFamily="34" charset="0"/>
                        <a:buNone/>
                        <a:tabLst>
                          <a:tab pos="297180" algn="l"/>
                        </a:tabLst>
                      </a:pPr>
                      <a:r>
                        <a:rPr lang="es-MX" sz="1200" b="1" spc="0" dirty="0">
                          <a:solidFill>
                            <a:schemeClr val="bg1"/>
                          </a:solidFill>
                          <a:effectLst/>
                          <a:latin typeface="+mn-lt"/>
                          <a:ea typeface="Calibri" panose="020F0502020204030204" pitchFamily="34" charset="0"/>
                          <a:cs typeface="Arial" panose="020B0604020202020204" pitchFamily="34" charset="0"/>
                        </a:rPr>
                        <a:t>8. Metodología de cálculo:</a:t>
                      </a:r>
                      <a:r>
                        <a:rPr lang="es-MX" sz="1200" spc="0" dirty="0">
                          <a:solidFill>
                            <a:schemeClr val="bg1"/>
                          </a:solidFill>
                          <a:effectLst/>
                          <a:latin typeface="+mn-lt"/>
                          <a:ea typeface="Calibri" panose="020F0502020204030204" pitchFamily="34" charset="0"/>
                          <a:cs typeface="Arial" panose="020B0604020202020204" pitchFamily="34" charset="0"/>
                        </a:rPr>
                        <a:t> </a:t>
                      </a: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solidFill>
                      <a:srgbClr val="002060"/>
                    </a:solidFill>
                  </a:tcPr>
                </a:tc>
                <a:tc>
                  <a:txBody>
                    <a:bodyPr/>
                    <a:lstStyle/>
                    <a:p>
                      <a:pPr marL="0" marR="0" algn="l">
                        <a:lnSpc>
                          <a:spcPts val="1440"/>
                        </a:lnSpc>
                        <a:spcBef>
                          <a:spcPts val="0"/>
                        </a:spcBef>
                        <a:spcAft>
                          <a:spcPts val="0"/>
                        </a:spcAft>
                        <a:tabLst>
                          <a:tab pos="297180" algn="l"/>
                        </a:tabLst>
                      </a:pPr>
                      <a:r>
                        <a:rPr lang="es-MX" sz="1200" i="1" dirty="0">
                          <a:solidFill>
                            <a:srgbClr val="C00000"/>
                          </a:solidFill>
                          <a:effectLst/>
                          <a:latin typeface="+mn-lt"/>
                          <a:ea typeface="Calibri" panose="020F0502020204030204" pitchFamily="34" charset="0"/>
                          <a:cs typeface="Arial" panose="020B0604020202020204" pitchFamily="34" charset="0"/>
                        </a:rPr>
                        <a:t>Una descripción de los pasos o el proceso para calcular el indicador. Esta descripción hacer mención a los siguientes</a:t>
                      </a:r>
                      <a:r>
                        <a:rPr lang="es-MX" sz="1200" i="1" spc="155" dirty="0">
                          <a:solidFill>
                            <a:srgbClr val="C00000"/>
                          </a:solidFill>
                          <a:effectLst/>
                          <a:latin typeface="+mn-lt"/>
                          <a:ea typeface="Calibri" panose="020F0502020204030204" pitchFamily="34" charset="0"/>
                          <a:cs typeface="Arial" panose="020B0604020202020204" pitchFamily="34" charset="0"/>
                        </a:rPr>
                        <a:t> </a:t>
                      </a:r>
                      <a:r>
                        <a:rPr lang="es-MX" sz="1200" i="1" dirty="0">
                          <a:solidFill>
                            <a:srgbClr val="C00000"/>
                          </a:solidFill>
                          <a:effectLst/>
                          <a:latin typeface="+mn-lt"/>
                          <a:ea typeface="Calibri" panose="020F0502020204030204" pitchFamily="34" charset="0"/>
                          <a:cs typeface="Arial" panose="020B0604020202020204" pitchFamily="34" charset="0"/>
                        </a:rPr>
                        <a:t>temas:</a:t>
                      </a:r>
                      <a:endParaRPr lang="es-MX" sz="1200" dirty="0">
                        <a:solidFill>
                          <a:srgbClr val="C00000"/>
                        </a:solidFill>
                        <a:effectLst/>
                        <a:latin typeface="+mn-lt"/>
                        <a:ea typeface="Calibri" panose="020F0502020204030204" pitchFamily="34" charset="0"/>
                        <a:cs typeface="Arial" panose="020B0604020202020204" pitchFamily="34" charset="0"/>
                      </a:endParaRPr>
                    </a:p>
                    <a:p>
                      <a:pPr marL="0" marR="0" algn="l">
                        <a:lnSpc>
                          <a:spcPts val="1440"/>
                        </a:lnSpc>
                        <a:spcBef>
                          <a:spcPts val="0"/>
                        </a:spcBef>
                        <a:spcAft>
                          <a:spcPts val="0"/>
                        </a:spcAft>
                        <a:tabLst>
                          <a:tab pos="464185" algn="l"/>
                        </a:tabLst>
                      </a:pPr>
                      <a:r>
                        <a:rPr lang="es-MX" sz="1200" i="1" dirty="0">
                          <a:solidFill>
                            <a:srgbClr val="C00000"/>
                          </a:solidFill>
                          <a:effectLst/>
                          <a:latin typeface="+mn-lt"/>
                          <a:ea typeface="Calibri" panose="020F0502020204030204" pitchFamily="34" charset="0"/>
                          <a:cs typeface="Arial" panose="020B0604020202020204" pitchFamily="34" charset="0"/>
                        </a:rPr>
                        <a:t>¿Cómo</a:t>
                      </a:r>
                      <a:r>
                        <a:rPr lang="es-MX" sz="1200" i="1" spc="-55" dirty="0">
                          <a:solidFill>
                            <a:srgbClr val="C00000"/>
                          </a:solidFill>
                          <a:effectLst/>
                          <a:latin typeface="+mn-lt"/>
                          <a:ea typeface="Calibri" panose="020F0502020204030204" pitchFamily="34" charset="0"/>
                          <a:cs typeface="Arial" panose="020B0604020202020204" pitchFamily="34" charset="0"/>
                        </a:rPr>
                        <a:t> </a:t>
                      </a:r>
                      <a:r>
                        <a:rPr lang="es-MX" sz="1200" i="1" dirty="0">
                          <a:solidFill>
                            <a:srgbClr val="C00000"/>
                          </a:solidFill>
                          <a:effectLst/>
                          <a:latin typeface="+mn-lt"/>
                          <a:ea typeface="Calibri" panose="020F0502020204030204" pitchFamily="34" charset="0"/>
                          <a:cs typeface="Arial" panose="020B0604020202020204" pitchFamily="34" charset="0"/>
                        </a:rPr>
                        <a:t>es</a:t>
                      </a:r>
                      <a:r>
                        <a:rPr lang="es-MX" sz="1200" i="1" spc="-55" dirty="0">
                          <a:solidFill>
                            <a:srgbClr val="C00000"/>
                          </a:solidFill>
                          <a:effectLst/>
                          <a:latin typeface="+mn-lt"/>
                          <a:ea typeface="Calibri" panose="020F0502020204030204" pitchFamily="34" charset="0"/>
                          <a:cs typeface="Arial" panose="020B0604020202020204" pitchFamily="34" charset="0"/>
                        </a:rPr>
                        <a:t> </a:t>
                      </a:r>
                      <a:r>
                        <a:rPr lang="es-MX" sz="1200" i="1" dirty="0">
                          <a:solidFill>
                            <a:srgbClr val="C00000"/>
                          </a:solidFill>
                          <a:effectLst/>
                          <a:latin typeface="+mn-lt"/>
                          <a:ea typeface="Calibri" panose="020F0502020204030204" pitchFamily="34" charset="0"/>
                          <a:cs typeface="Arial" panose="020B0604020202020204" pitchFamily="34" charset="0"/>
                        </a:rPr>
                        <a:t>el</a:t>
                      </a:r>
                      <a:r>
                        <a:rPr lang="es-MX" sz="1200" i="1" spc="-55" dirty="0">
                          <a:solidFill>
                            <a:srgbClr val="C00000"/>
                          </a:solidFill>
                          <a:effectLst/>
                          <a:latin typeface="+mn-lt"/>
                          <a:ea typeface="Calibri" panose="020F0502020204030204" pitchFamily="34" charset="0"/>
                          <a:cs typeface="Arial" panose="020B0604020202020204" pitchFamily="34" charset="0"/>
                        </a:rPr>
                        <a:t> </a:t>
                      </a:r>
                      <a:r>
                        <a:rPr lang="es-MX" sz="1200" i="1" dirty="0">
                          <a:solidFill>
                            <a:srgbClr val="C00000"/>
                          </a:solidFill>
                          <a:effectLst/>
                          <a:latin typeface="+mn-lt"/>
                          <a:ea typeface="Calibri" panose="020F0502020204030204" pitchFamily="34" charset="0"/>
                          <a:cs typeface="Arial" panose="020B0604020202020204" pitchFamily="34" charset="0"/>
                        </a:rPr>
                        <a:t>procesamiento</a:t>
                      </a:r>
                      <a:r>
                        <a:rPr lang="es-MX" sz="1200" i="1" spc="-55" dirty="0">
                          <a:solidFill>
                            <a:srgbClr val="C00000"/>
                          </a:solidFill>
                          <a:effectLst/>
                          <a:latin typeface="+mn-lt"/>
                          <a:ea typeface="Calibri" panose="020F0502020204030204" pitchFamily="34" charset="0"/>
                          <a:cs typeface="Arial" panose="020B0604020202020204" pitchFamily="34" charset="0"/>
                        </a:rPr>
                        <a:t> </a:t>
                      </a:r>
                      <a:r>
                        <a:rPr lang="es-MX" sz="1200" i="1" dirty="0">
                          <a:solidFill>
                            <a:srgbClr val="C00000"/>
                          </a:solidFill>
                          <a:effectLst/>
                          <a:latin typeface="+mn-lt"/>
                          <a:ea typeface="Calibri" panose="020F0502020204030204" pitchFamily="34" charset="0"/>
                          <a:cs typeface="Arial" panose="020B0604020202020204" pitchFamily="34" charset="0"/>
                        </a:rPr>
                        <a:t>de</a:t>
                      </a:r>
                      <a:r>
                        <a:rPr lang="es-MX" sz="1200" i="1" spc="-55" dirty="0">
                          <a:solidFill>
                            <a:srgbClr val="C00000"/>
                          </a:solidFill>
                          <a:effectLst/>
                          <a:latin typeface="+mn-lt"/>
                          <a:ea typeface="Calibri" panose="020F0502020204030204" pitchFamily="34" charset="0"/>
                          <a:cs typeface="Arial" panose="020B0604020202020204" pitchFamily="34" charset="0"/>
                        </a:rPr>
                        <a:t> </a:t>
                      </a:r>
                      <a:r>
                        <a:rPr lang="es-MX" sz="1200" i="1" dirty="0">
                          <a:solidFill>
                            <a:srgbClr val="C00000"/>
                          </a:solidFill>
                          <a:effectLst/>
                          <a:latin typeface="+mn-lt"/>
                          <a:ea typeface="Calibri" panose="020F0502020204030204" pitchFamily="34" charset="0"/>
                          <a:cs typeface="Arial" panose="020B0604020202020204" pitchFamily="34" charset="0"/>
                        </a:rPr>
                        <a:t>los</a:t>
                      </a:r>
                      <a:r>
                        <a:rPr lang="es-MX" sz="1200" i="1" spc="-55" dirty="0">
                          <a:solidFill>
                            <a:srgbClr val="C00000"/>
                          </a:solidFill>
                          <a:effectLst/>
                          <a:latin typeface="+mn-lt"/>
                          <a:ea typeface="Calibri" panose="020F0502020204030204" pitchFamily="34" charset="0"/>
                          <a:cs typeface="Arial" panose="020B0604020202020204" pitchFamily="34" charset="0"/>
                        </a:rPr>
                        <a:t> </a:t>
                      </a:r>
                      <a:r>
                        <a:rPr lang="es-MX" sz="1200" i="1" dirty="0">
                          <a:solidFill>
                            <a:srgbClr val="C00000"/>
                          </a:solidFill>
                          <a:effectLst/>
                          <a:latin typeface="+mn-lt"/>
                          <a:ea typeface="Calibri" panose="020F0502020204030204" pitchFamily="34" charset="0"/>
                          <a:cs typeface="Arial" panose="020B0604020202020204" pitchFamily="34" charset="0"/>
                        </a:rPr>
                        <a:t>datos</a:t>
                      </a:r>
                      <a:r>
                        <a:rPr lang="es-MX" sz="1200" i="1" spc="-55" dirty="0">
                          <a:solidFill>
                            <a:srgbClr val="C00000"/>
                          </a:solidFill>
                          <a:effectLst/>
                          <a:latin typeface="+mn-lt"/>
                          <a:ea typeface="Calibri" panose="020F0502020204030204" pitchFamily="34" charset="0"/>
                          <a:cs typeface="Arial" panose="020B0604020202020204" pitchFamily="34" charset="0"/>
                        </a:rPr>
                        <a:t> </a:t>
                      </a:r>
                      <a:r>
                        <a:rPr lang="es-MX" sz="1200" i="1" dirty="0">
                          <a:solidFill>
                            <a:srgbClr val="C00000"/>
                          </a:solidFill>
                          <a:effectLst/>
                          <a:latin typeface="+mn-lt"/>
                          <a:ea typeface="Calibri" panose="020F0502020204030204" pitchFamily="34" charset="0"/>
                          <a:cs typeface="Arial" panose="020B0604020202020204" pitchFamily="34" charset="0"/>
                        </a:rPr>
                        <a:t>y cuál</a:t>
                      </a:r>
                      <a:r>
                        <a:rPr lang="es-MX" sz="1200" i="1" spc="-85" dirty="0">
                          <a:solidFill>
                            <a:srgbClr val="C00000"/>
                          </a:solidFill>
                          <a:effectLst/>
                          <a:latin typeface="+mn-lt"/>
                          <a:ea typeface="Calibri" panose="020F0502020204030204" pitchFamily="34" charset="0"/>
                          <a:cs typeface="Arial" panose="020B0604020202020204" pitchFamily="34" charset="0"/>
                        </a:rPr>
                        <a:t> </a:t>
                      </a:r>
                      <a:r>
                        <a:rPr lang="es-MX" sz="1200" i="1" dirty="0">
                          <a:solidFill>
                            <a:srgbClr val="C00000"/>
                          </a:solidFill>
                          <a:effectLst/>
                          <a:latin typeface="+mn-lt"/>
                          <a:ea typeface="Calibri" panose="020F0502020204030204" pitchFamily="34" charset="0"/>
                          <a:cs typeface="Arial" panose="020B0604020202020204" pitchFamily="34" charset="0"/>
                        </a:rPr>
                        <a:t>es</a:t>
                      </a:r>
                      <a:r>
                        <a:rPr lang="es-MX" sz="1200" i="1" spc="-85" dirty="0">
                          <a:solidFill>
                            <a:srgbClr val="C00000"/>
                          </a:solidFill>
                          <a:effectLst/>
                          <a:latin typeface="+mn-lt"/>
                          <a:ea typeface="Calibri" panose="020F0502020204030204" pitchFamily="34" charset="0"/>
                          <a:cs typeface="Arial" panose="020B0604020202020204" pitchFamily="34" charset="0"/>
                        </a:rPr>
                        <a:t> </a:t>
                      </a:r>
                      <a:r>
                        <a:rPr lang="es-MX" sz="1200" i="1" dirty="0">
                          <a:solidFill>
                            <a:srgbClr val="C00000"/>
                          </a:solidFill>
                          <a:effectLst/>
                          <a:latin typeface="+mn-lt"/>
                          <a:ea typeface="Calibri" panose="020F0502020204030204" pitchFamily="34" charset="0"/>
                          <a:cs typeface="Arial" panose="020B0604020202020204" pitchFamily="34" charset="0"/>
                        </a:rPr>
                        <a:t>la</a:t>
                      </a:r>
                      <a:r>
                        <a:rPr lang="es-MX" sz="1200" i="1" spc="-85" dirty="0">
                          <a:solidFill>
                            <a:srgbClr val="C00000"/>
                          </a:solidFill>
                          <a:effectLst/>
                          <a:latin typeface="+mn-lt"/>
                          <a:ea typeface="Calibri" panose="020F0502020204030204" pitchFamily="34" charset="0"/>
                          <a:cs typeface="Arial" panose="020B0604020202020204" pitchFamily="34" charset="0"/>
                        </a:rPr>
                        <a:t> </a:t>
                      </a:r>
                      <a:r>
                        <a:rPr lang="es-MX" sz="1200" i="1" spc="10" dirty="0">
                          <a:solidFill>
                            <a:srgbClr val="C00000"/>
                          </a:solidFill>
                          <a:effectLst/>
                          <a:latin typeface="+mn-lt"/>
                          <a:ea typeface="Calibri" panose="020F0502020204030204" pitchFamily="34" charset="0"/>
                          <a:cs typeface="Arial" panose="020B0604020202020204" pitchFamily="34" charset="0"/>
                        </a:rPr>
                        <a:t>fuente</a:t>
                      </a:r>
                      <a:r>
                        <a:rPr lang="es-MX" sz="1200" i="1" spc="-85" dirty="0">
                          <a:solidFill>
                            <a:srgbClr val="C00000"/>
                          </a:solidFill>
                          <a:effectLst/>
                          <a:latin typeface="+mn-lt"/>
                          <a:ea typeface="Calibri" panose="020F0502020204030204" pitchFamily="34" charset="0"/>
                          <a:cs typeface="Arial" panose="020B0604020202020204" pitchFamily="34" charset="0"/>
                        </a:rPr>
                        <a:t> </a:t>
                      </a:r>
                      <a:r>
                        <a:rPr lang="es-MX" sz="1200" i="1" dirty="0">
                          <a:solidFill>
                            <a:srgbClr val="C00000"/>
                          </a:solidFill>
                          <a:effectLst/>
                          <a:latin typeface="+mn-lt"/>
                          <a:ea typeface="Calibri" panose="020F0502020204030204" pitchFamily="34" charset="0"/>
                          <a:cs typeface="Arial" panose="020B0604020202020204" pitchFamily="34" charset="0"/>
                        </a:rPr>
                        <a:t>de</a:t>
                      </a:r>
                      <a:r>
                        <a:rPr lang="es-MX" sz="1200" i="1" spc="-85" dirty="0">
                          <a:solidFill>
                            <a:srgbClr val="C00000"/>
                          </a:solidFill>
                          <a:effectLst/>
                          <a:latin typeface="+mn-lt"/>
                          <a:ea typeface="Calibri" panose="020F0502020204030204" pitchFamily="34" charset="0"/>
                          <a:cs typeface="Arial" panose="020B0604020202020204" pitchFamily="34" charset="0"/>
                        </a:rPr>
                        <a:t> </a:t>
                      </a:r>
                      <a:r>
                        <a:rPr lang="es-MX" sz="1200" i="1" dirty="0">
                          <a:solidFill>
                            <a:srgbClr val="C00000"/>
                          </a:solidFill>
                          <a:effectLst/>
                          <a:latin typeface="+mn-lt"/>
                          <a:ea typeface="Calibri" panose="020F0502020204030204" pitchFamily="34" charset="0"/>
                          <a:cs typeface="Arial" panose="020B0604020202020204" pitchFamily="34" charset="0"/>
                        </a:rPr>
                        <a:t>los</a:t>
                      </a:r>
                      <a:r>
                        <a:rPr lang="es-MX" sz="1200" i="1" spc="-85" dirty="0">
                          <a:solidFill>
                            <a:srgbClr val="C00000"/>
                          </a:solidFill>
                          <a:effectLst/>
                          <a:latin typeface="+mn-lt"/>
                          <a:ea typeface="Calibri" panose="020F0502020204030204" pitchFamily="34" charset="0"/>
                          <a:cs typeface="Arial" panose="020B0604020202020204" pitchFamily="34" charset="0"/>
                        </a:rPr>
                        <a:t> </a:t>
                      </a:r>
                      <a:r>
                        <a:rPr lang="es-MX" sz="1200" i="1" dirty="0">
                          <a:solidFill>
                            <a:srgbClr val="C00000"/>
                          </a:solidFill>
                          <a:effectLst/>
                          <a:latin typeface="+mn-lt"/>
                          <a:ea typeface="Calibri" panose="020F0502020204030204" pitchFamily="34" charset="0"/>
                          <a:cs typeface="Arial" panose="020B0604020202020204" pitchFamily="34" charset="0"/>
                        </a:rPr>
                        <a:t>mismos?</a:t>
                      </a:r>
                      <a:endParaRPr lang="es-MX" sz="1200" dirty="0">
                        <a:solidFill>
                          <a:srgbClr val="C00000"/>
                        </a:solidFill>
                        <a:effectLst/>
                        <a:latin typeface="+mn-lt"/>
                        <a:ea typeface="Calibri" panose="020F0502020204030204" pitchFamily="34" charset="0"/>
                        <a:cs typeface="Arial" panose="020B0604020202020204" pitchFamily="34" charset="0"/>
                      </a:endParaRPr>
                    </a:p>
                    <a:p>
                      <a:pPr marL="0" marR="0" algn="l">
                        <a:lnSpc>
                          <a:spcPts val="1440"/>
                        </a:lnSpc>
                        <a:spcBef>
                          <a:spcPts val="0"/>
                        </a:spcBef>
                        <a:spcAft>
                          <a:spcPts val="0"/>
                        </a:spcAft>
                        <a:tabLst>
                          <a:tab pos="464185" algn="l"/>
                        </a:tabLst>
                      </a:pPr>
                      <a:r>
                        <a:rPr lang="es-MX" sz="1200" i="1" dirty="0">
                          <a:solidFill>
                            <a:srgbClr val="C00000"/>
                          </a:solidFill>
                          <a:effectLst/>
                          <a:latin typeface="+mn-lt"/>
                          <a:ea typeface="Calibri" panose="020F0502020204030204" pitchFamily="34" charset="0"/>
                          <a:cs typeface="Arial" panose="020B0604020202020204" pitchFamily="34" charset="0"/>
                        </a:rPr>
                        <a:t>¿En qué consiste el cálculo del indicador (si es una transformación de variables, cómo se debe</a:t>
                      </a:r>
                      <a:r>
                        <a:rPr lang="es-MX" sz="1200" i="1" spc="-195" dirty="0">
                          <a:solidFill>
                            <a:srgbClr val="C00000"/>
                          </a:solidFill>
                          <a:effectLst/>
                          <a:latin typeface="+mn-lt"/>
                          <a:ea typeface="Calibri" panose="020F0502020204030204" pitchFamily="34" charset="0"/>
                          <a:cs typeface="Arial" panose="020B0604020202020204" pitchFamily="34" charset="0"/>
                        </a:rPr>
                        <a:t> </a:t>
                      </a:r>
                      <a:r>
                        <a:rPr lang="es-MX" sz="1200" i="1" dirty="0">
                          <a:solidFill>
                            <a:srgbClr val="C00000"/>
                          </a:solidFill>
                          <a:effectLst/>
                          <a:latin typeface="+mn-lt"/>
                          <a:ea typeface="Calibri" panose="020F0502020204030204" pitchFamily="34" charset="0"/>
                          <a:cs typeface="Arial" panose="020B0604020202020204" pitchFamily="34" charset="0"/>
                        </a:rPr>
                        <a:t>realizar)?</a:t>
                      </a:r>
                      <a:endParaRPr lang="es-MX" sz="1200" dirty="0">
                        <a:solidFill>
                          <a:srgbClr val="C00000"/>
                        </a:solidFill>
                        <a:effectLst/>
                        <a:latin typeface="+mn-lt"/>
                        <a:ea typeface="Calibri" panose="020F0502020204030204" pitchFamily="34" charset="0"/>
                        <a:cs typeface="Arial" panose="020B0604020202020204" pitchFamily="34" charset="0"/>
                      </a:endParaRPr>
                    </a:p>
                    <a:p>
                      <a:pPr marL="0" marR="0" algn="l">
                        <a:lnSpc>
                          <a:spcPts val="1440"/>
                        </a:lnSpc>
                        <a:spcBef>
                          <a:spcPts val="0"/>
                        </a:spcBef>
                        <a:spcAft>
                          <a:spcPts val="0"/>
                        </a:spcAft>
                        <a:tabLst>
                          <a:tab pos="464185" algn="l"/>
                        </a:tabLst>
                      </a:pPr>
                      <a:r>
                        <a:rPr lang="es-MX" sz="1200" i="1" dirty="0">
                          <a:solidFill>
                            <a:srgbClr val="C00000"/>
                          </a:solidFill>
                          <a:effectLst/>
                          <a:latin typeface="+mn-lt"/>
                          <a:ea typeface="Calibri" panose="020F0502020204030204" pitchFamily="34" charset="0"/>
                          <a:cs typeface="Arial" panose="020B0604020202020204" pitchFamily="34" charset="0"/>
                        </a:rPr>
                        <a:t>De ser posible, una descripción de las variables utilizadas en el cálculo. </a:t>
                      </a:r>
                      <a:r>
                        <a:rPr lang="es-MX" sz="1200" i="1" spc="-20" dirty="0">
                          <a:solidFill>
                            <a:srgbClr val="C00000"/>
                          </a:solidFill>
                          <a:effectLst/>
                          <a:latin typeface="+mn-lt"/>
                          <a:ea typeface="Calibri" panose="020F0502020204030204" pitchFamily="34" charset="0"/>
                          <a:cs typeface="Arial" panose="020B0604020202020204" pitchFamily="34" charset="0"/>
                        </a:rPr>
                        <a:t>Por </a:t>
                      </a:r>
                      <a:r>
                        <a:rPr lang="es-MX" sz="1200" i="1" dirty="0">
                          <a:solidFill>
                            <a:srgbClr val="C00000"/>
                          </a:solidFill>
                          <a:effectLst/>
                          <a:latin typeface="+mn-lt"/>
                          <a:ea typeface="Calibri" panose="020F0502020204030204" pitchFamily="34" charset="0"/>
                          <a:cs typeface="Arial" panose="020B0604020202020204" pitchFamily="34" charset="0"/>
                        </a:rPr>
                        <a:t>ejemplo: si el indicador es “Aulas con equipamientos para clases   de   TIC”, se debe definir qué se entiende por “equipamientos para clases de</a:t>
                      </a:r>
                      <a:r>
                        <a:rPr lang="es-MX" sz="1200" i="1" spc="-20" dirty="0">
                          <a:solidFill>
                            <a:srgbClr val="C00000"/>
                          </a:solidFill>
                          <a:effectLst/>
                          <a:latin typeface="+mn-lt"/>
                          <a:ea typeface="Calibri" panose="020F0502020204030204" pitchFamily="34" charset="0"/>
                          <a:cs typeface="Arial" panose="020B0604020202020204" pitchFamily="34" charset="0"/>
                        </a:rPr>
                        <a:t> </a:t>
                      </a:r>
                      <a:r>
                        <a:rPr lang="es-MX" sz="1200" i="1" dirty="0">
                          <a:solidFill>
                            <a:srgbClr val="C00000"/>
                          </a:solidFill>
                          <a:effectLst/>
                          <a:latin typeface="+mn-lt"/>
                          <a:ea typeface="Calibri" panose="020F0502020204030204" pitchFamily="34" charset="0"/>
                          <a:cs typeface="Arial" panose="020B0604020202020204" pitchFamily="34" charset="0"/>
                        </a:rPr>
                        <a:t>TIC”.</a:t>
                      </a:r>
                      <a:endParaRPr lang="es-MX" sz="1200" dirty="0">
                        <a:solidFill>
                          <a:srgbClr val="C00000"/>
                        </a:solidFill>
                        <a:effectLst/>
                        <a:latin typeface="+mn-lt"/>
                        <a:ea typeface="Calibri" panose="020F0502020204030204" pitchFamily="34" charset="0"/>
                        <a:cs typeface="Arial" panose="020B0604020202020204" pitchFamily="34" charset="0"/>
                      </a:endParaRP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tcPr>
                </a:tc>
                <a:extLst>
                  <a:ext uri="{0D108BD9-81ED-4DB2-BD59-A6C34878D82A}">
                    <a16:rowId xmlns:a16="http://schemas.microsoft.com/office/drawing/2014/main" val="1939036277"/>
                  </a:ext>
                </a:extLst>
              </a:tr>
              <a:tr h="387517">
                <a:tc>
                  <a:txBody>
                    <a:bodyPr/>
                    <a:lstStyle/>
                    <a:p>
                      <a:pPr marL="0" marR="0" lvl="0" indent="0" algn="l">
                        <a:lnSpc>
                          <a:spcPts val="1440"/>
                        </a:lnSpc>
                        <a:spcBef>
                          <a:spcPts val="0"/>
                        </a:spcBef>
                        <a:spcAft>
                          <a:spcPts val="0"/>
                        </a:spcAft>
                        <a:buSzPts val="1200"/>
                        <a:buFont typeface="Calibri" panose="020F0502020204030204" pitchFamily="34" charset="0"/>
                        <a:buNone/>
                        <a:tabLst>
                          <a:tab pos="297180" algn="l"/>
                        </a:tabLst>
                      </a:pPr>
                      <a:r>
                        <a:rPr lang="es-MX" sz="1200" b="1" spc="0" dirty="0">
                          <a:solidFill>
                            <a:schemeClr val="bg1"/>
                          </a:solidFill>
                          <a:effectLst/>
                          <a:latin typeface="+mn-lt"/>
                          <a:ea typeface="Calibri" panose="020F0502020204030204" pitchFamily="34" charset="0"/>
                          <a:cs typeface="Arial" panose="020B0604020202020204" pitchFamily="34" charset="0"/>
                        </a:rPr>
                        <a:t>9. Fórmula</a:t>
                      </a:r>
                      <a:r>
                        <a:rPr lang="es-MX" sz="1200" b="1" spc="-235" dirty="0">
                          <a:solidFill>
                            <a:schemeClr val="bg1"/>
                          </a:solidFill>
                          <a:effectLst/>
                          <a:latin typeface="+mn-lt"/>
                          <a:ea typeface="Calibri" panose="020F0502020204030204" pitchFamily="34" charset="0"/>
                          <a:cs typeface="Arial" panose="020B0604020202020204" pitchFamily="34" charset="0"/>
                        </a:rPr>
                        <a:t> </a:t>
                      </a:r>
                      <a:r>
                        <a:rPr lang="es-MX" sz="1200" b="1" spc="0" dirty="0">
                          <a:solidFill>
                            <a:schemeClr val="bg1"/>
                          </a:solidFill>
                          <a:effectLst/>
                          <a:latin typeface="+mn-lt"/>
                          <a:ea typeface="Calibri" panose="020F0502020204030204" pitchFamily="34" charset="0"/>
                          <a:cs typeface="Arial" panose="020B0604020202020204" pitchFamily="34" charset="0"/>
                        </a:rPr>
                        <a:t>de</a:t>
                      </a:r>
                      <a:r>
                        <a:rPr lang="es-MX" sz="1200" b="1" spc="-235" dirty="0">
                          <a:solidFill>
                            <a:schemeClr val="bg1"/>
                          </a:solidFill>
                          <a:effectLst/>
                          <a:latin typeface="+mn-lt"/>
                          <a:ea typeface="Calibri" panose="020F0502020204030204" pitchFamily="34" charset="0"/>
                          <a:cs typeface="Arial" panose="020B0604020202020204" pitchFamily="34" charset="0"/>
                        </a:rPr>
                        <a:t> </a:t>
                      </a:r>
                      <a:r>
                        <a:rPr lang="es-MX" sz="1200" b="1" spc="0" dirty="0">
                          <a:solidFill>
                            <a:schemeClr val="bg1"/>
                          </a:solidFill>
                          <a:effectLst/>
                          <a:latin typeface="+mn-lt"/>
                          <a:ea typeface="Calibri" panose="020F0502020204030204" pitchFamily="34" charset="0"/>
                          <a:cs typeface="Arial" panose="020B0604020202020204" pitchFamily="34" charset="0"/>
                        </a:rPr>
                        <a:t>cálculo</a:t>
                      </a:r>
                      <a:r>
                        <a:rPr lang="es-MX" sz="1200" spc="0" dirty="0">
                          <a:solidFill>
                            <a:schemeClr val="bg1"/>
                          </a:solidFill>
                          <a:effectLst/>
                          <a:latin typeface="+mn-lt"/>
                          <a:ea typeface="Calibri" panose="020F0502020204030204" pitchFamily="34" charset="0"/>
                          <a:cs typeface="Arial" panose="020B0604020202020204" pitchFamily="34" charset="0"/>
                        </a:rPr>
                        <a:t>:</a:t>
                      </a:r>
                      <a:r>
                        <a:rPr lang="es-MX" sz="1200" spc="-235" dirty="0">
                          <a:solidFill>
                            <a:schemeClr val="bg1"/>
                          </a:solidFill>
                          <a:effectLst/>
                          <a:latin typeface="+mn-lt"/>
                          <a:ea typeface="Calibri" panose="020F0502020204030204" pitchFamily="34" charset="0"/>
                          <a:cs typeface="Arial" panose="020B0604020202020204" pitchFamily="34" charset="0"/>
                        </a:rPr>
                        <a:t> </a:t>
                      </a:r>
                      <a:endParaRPr lang="es-MX" sz="1200" spc="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solidFill>
                      <a:srgbClr val="002060"/>
                    </a:solidFill>
                  </a:tcPr>
                </a:tc>
                <a:tc>
                  <a:txBody>
                    <a:bodyPr/>
                    <a:lstStyle/>
                    <a:p>
                      <a:pPr marL="67945" marR="0" algn="l">
                        <a:lnSpc>
                          <a:spcPts val="1440"/>
                        </a:lnSpc>
                        <a:spcBef>
                          <a:spcPts val="0"/>
                        </a:spcBef>
                        <a:spcAft>
                          <a:spcPts val="0"/>
                        </a:spcAft>
                        <a:tabLst>
                          <a:tab pos="297180" algn="l"/>
                        </a:tabLst>
                      </a:pPr>
                      <a:r>
                        <a:rPr lang="es-ES" sz="1200" dirty="0">
                          <a:effectLst/>
                          <a:latin typeface="+mn-lt"/>
                          <a:ea typeface="Calibri" panose="020F0502020204030204" pitchFamily="34" charset="0"/>
                          <a:cs typeface="Arial" panose="020B0604020202020204" pitchFamily="34" charset="0"/>
                        </a:rPr>
                        <a:t>Familias acompañadas a través del modelo de acompañamiento psicosocial / Familias representadas jurídicamente por la RMMJ x 0.1</a:t>
                      </a:r>
                      <a:endParaRPr lang="es-MX" sz="1200" dirty="0">
                        <a:effectLst/>
                        <a:latin typeface="+mn-lt"/>
                        <a:ea typeface="Calibri" panose="020F0502020204030204" pitchFamily="34" charset="0"/>
                        <a:cs typeface="Arial" panose="020B0604020202020204" pitchFamily="34" charset="0"/>
                      </a:endParaRP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tcPr>
                </a:tc>
                <a:extLst>
                  <a:ext uri="{0D108BD9-81ED-4DB2-BD59-A6C34878D82A}">
                    <a16:rowId xmlns:a16="http://schemas.microsoft.com/office/drawing/2014/main" val="2819348384"/>
                  </a:ext>
                </a:extLst>
              </a:tr>
              <a:tr h="514747">
                <a:tc>
                  <a:txBody>
                    <a:bodyPr/>
                    <a:lstStyle/>
                    <a:p>
                      <a:pPr marL="0" marR="0" lvl="0" indent="0" algn="l">
                        <a:lnSpc>
                          <a:spcPts val="1440"/>
                        </a:lnSpc>
                        <a:spcBef>
                          <a:spcPts val="0"/>
                        </a:spcBef>
                        <a:spcAft>
                          <a:spcPts val="0"/>
                        </a:spcAft>
                        <a:buSzPts val="1200"/>
                        <a:buFont typeface="Calibri" panose="020F0502020204030204" pitchFamily="34" charset="0"/>
                        <a:buNone/>
                        <a:tabLst>
                          <a:tab pos="297180" algn="l"/>
                        </a:tabLst>
                      </a:pPr>
                      <a:r>
                        <a:rPr lang="es-MX" sz="1200" b="1" i="0" spc="0" dirty="0">
                          <a:solidFill>
                            <a:schemeClr val="bg1"/>
                          </a:solidFill>
                          <a:effectLst/>
                          <a:latin typeface="+mn-lt"/>
                          <a:ea typeface="Calibri" panose="020F0502020204030204" pitchFamily="34" charset="0"/>
                          <a:cs typeface="Arial" panose="020B0604020202020204" pitchFamily="34" charset="0"/>
                        </a:rPr>
                        <a:t>10. Unidad</a:t>
                      </a:r>
                      <a:r>
                        <a:rPr lang="es-MX" sz="1200" b="1" i="0" spc="-220" dirty="0">
                          <a:solidFill>
                            <a:schemeClr val="bg1"/>
                          </a:solidFill>
                          <a:effectLst/>
                          <a:latin typeface="+mn-lt"/>
                          <a:ea typeface="Calibri" panose="020F0502020204030204" pitchFamily="34" charset="0"/>
                          <a:cs typeface="Arial" panose="020B0604020202020204" pitchFamily="34" charset="0"/>
                        </a:rPr>
                        <a:t> </a:t>
                      </a:r>
                      <a:r>
                        <a:rPr lang="es-MX" sz="1200" b="1" i="0" spc="0" dirty="0">
                          <a:solidFill>
                            <a:schemeClr val="bg1"/>
                          </a:solidFill>
                          <a:effectLst/>
                          <a:latin typeface="+mn-lt"/>
                          <a:ea typeface="Calibri" panose="020F0502020204030204" pitchFamily="34" charset="0"/>
                          <a:cs typeface="Arial" panose="020B0604020202020204" pitchFamily="34" charset="0"/>
                        </a:rPr>
                        <a:t>de</a:t>
                      </a:r>
                      <a:r>
                        <a:rPr lang="es-MX" sz="1200" b="1" i="0" spc="-220" dirty="0">
                          <a:solidFill>
                            <a:schemeClr val="bg1"/>
                          </a:solidFill>
                          <a:effectLst/>
                          <a:latin typeface="+mn-lt"/>
                          <a:ea typeface="Calibri" panose="020F0502020204030204" pitchFamily="34" charset="0"/>
                          <a:cs typeface="Arial" panose="020B0604020202020204" pitchFamily="34" charset="0"/>
                        </a:rPr>
                        <a:t> </a:t>
                      </a:r>
                      <a:r>
                        <a:rPr lang="es-MX" sz="1200" b="1" i="0" spc="0" dirty="0">
                          <a:solidFill>
                            <a:schemeClr val="bg1"/>
                          </a:solidFill>
                          <a:effectLst/>
                          <a:latin typeface="+mn-lt"/>
                          <a:ea typeface="Calibri" panose="020F0502020204030204" pitchFamily="34" charset="0"/>
                          <a:cs typeface="Arial" panose="020B0604020202020204" pitchFamily="34" charset="0"/>
                        </a:rPr>
                        <a:t>medida:</a:t>
                      </a:r>
                      <a:r>
                        <a:rPr lang="es-MX" sz="1200" i="0" spc="-235" dirty="0">
                          <a:solidFill>
                            <a:schemeClr val="bg1"/>
                          </a:solidFill>
                          <a:effectLst/>
                          <a:latin typeface="+mn-lt"/>
                          <a:ea typeface="Calibri" panose="020F0502020204030204" pitchFamily="34" charset="0"/>
                          <a:cs typeface="Arial" panose="020B0604020202020204" pitchFamily="34" charset="0"/>
                        </a:rPr>
                        <a:t> </a:t>
                      </a:r>
                      <a:endParaRPr lang="es-MX" sz="1200" i="0" spc="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solidFill>
                      <a:srgbClr val="002060"/>
                    </a:solidFill>
                  </a:tcPr>
                </a:tc>
                <a:tc>
                  <a:txBody>
                    <a:bodyPr/>
                    <a:lstStyle/>
                    <a:p>
                      <a:pPr marL="67945" marR="0" algn="l">
                        <a:lnSpc>
                          <a:spcPts val="1440"/>
                        </a:lnSpc>
                        <a:spcBef>
                          <a:spcPts val="0"/>
                        </a:spcBef>
                        <a:spcAft>
                          <a:spcPts val="0"/>
                        </a:spcAft>
                        <a:tabLst>
                          <a:tab pos="297180" algn="l"/>
                        </a:tabLst>
                      </a:pPr>
                      <a:r>
                        <a:rPr lang="es-MX" sz="1200" i="0" dirty="0">
                          <a:effectLst/>
                          <a:latin typeface="+mn-lt"/>
                          <a:ea typeface="Calibri" panose="020F0502020204030204" pitchFamily="34" charset="0"/>
                          <a:cs typeface="Arial" panose="020B0604020202020204" pitchFamily="34" charset="0"/>
                        </a:rPr>
                        <a:t>Porcentaje</a:t>
                      </a:r>
                    </a:p>
                  </a:txBody>
                  <a:tcPr marL="68580" marR="68580" marT="0" marB="0" anchor="ctr">
                    <a:lnL w="19050" cap="flat" cmpd="dbl" algn="ctr">
                      <a:solidFill>
                        <a:srgbClr val="BFBFBF"/>
                      </a:solidFill>
                      <a:prstDash val="solid"/>
                      <a:round/>
                      <a:headEnd type="none" w="med" len="med"/>
                      <a:tailEnd type="none" w="med" len="med"/>
                    </a:lnL>
                    <a:lnR w="19050" cap="flat" cmpd="dbl" algn="ctr">
                      <a:solidFill>
                        <a:srgbClr val="BFBFBF"/>
                      </a:solidFill>
                      <a:prstDash val="solid"/>
                      <a:round/>
                      <a:headEnd type="none" w="med" len="med"/>
                      <a:tailEnd type="none" w="med" len="med"/>
                    </a:lnR>
                    <a:lnT w="19050" cap="flat" cmpd="dbl" algn="ctr">
                      <a:solidFill>
                        <a:srgbClr val="BFBFBF"/>
                      </a:solidFill>
                      <a:prstDash val="solid"/>
                      <a:round/>
                      <a:headEnd type="none" w="med" len="med"/>
                      <a:tailEnd type="none" w="med" len="med"/>
                    </a:lnT>
                    <a:lnB w="19050" cap="flat" cmpd="dbl" algn="ctr">
                      <a:solidFill>
                        <a:srgbClr val="BFBFBF"/>
                      </a:solidFill>
                      <a:prstDash val="solid"/>
                      <a:round/>
                      <a:headEnd type="none" w="med" len="med"/>
                      <a:tailEnd type="none" w="med" len="med"/>
                    </a:lnB>
                  </a:tcPr>
                </a:tc>
                <a:extLst>
                  <a:ext uri="{0D108BD9-81ED-4DB2-BD59-A6C34878D82A}">
                    <a16:rowId xmlns:a16="http://schemas.microsoft.com/office/drawing/2014/main" val="2260359634"/>
                  </a:ext>
                </a:extLst>
              </a:tr>
            </a:tbl>
          </a:graphicData>
        </a:graphic>
      </p:graphicFrame>
      <p:sp>
        <p:nvSpPr>
          <p:cNvPr id="5" name="Marcador de número de diapositiva 4">
            <a:extLst>
              <a:ext uri="{FF2B5EF4-FFF2-40B4-BE49-F238E27FC236}">
                <a16:creationId xmlns:a16="http://schemas.microsoft.com/office/drawing/2014/main" id="{27F1B2E9-7617-4828-AB8F-C9EE78565922}"/>
              </a:ext>
            </a:extLst>
          </p:cNvPr>
          <p:cNvSpPr>
            <a:spLocks noGrp="1"/>
          </p:cNvSpPr>
          <p:nvPr>
            <p:ph type="sldNum" sz="quarter" idx="4"/>
          </p:nvPr>
        </p:nvSpPr>
        <p:spPr/>
        <p:txBody>
          <a:bodyPr/>
          <a:lstStyle/>
          <a:p>
            <a:fld id="{42782948-4DBE-204D-AB9E-B65E067054AE}" type="slidenum">
              <a:rPr lang="en-US" smtClean="0"/>
              <a:pPr/>
              <a:t>12</a:t>
            </a:fld>
            <a:endParaRPr lang="en-US" dirty="0"/>
          </a:p>
        </p:txBody>
      </p:sp>
      <p:sp>
        <p:nvSpPr>
          <p:cNvPr id="11" name="Título 5">
            <a:extLst>
              <a:ext uri="{FF2B5EF4-FFF2-40B4-BE49-F238E27FC236}">
                <a16:creationId xmlns:a16="http://schemas.microsoft.com/office/drawing/2014/main" id="{EA75A869-73DE-436E-B1AA-9718A369C01C}"/>
              </a:ext>
            </a:extLst>
          </p:cNvPr>
          <p:cNvSpPr>
            <a:spLocks noGrp="1"/>
          </p:cNvSpPr>
          <p:nvPr>
            <p:ph type="title"/>
          </p:nvPr>
        </p:nvSpPr>
        <p:spPr>
          <a:xfrm>
            <a:off x="285750" y="152400"/>
            <a:ext cx="7772400" cy="523220"/>
          </a:xfrm>
        </p:spPr>
        <p:txBody>
          <a:bodyPr/>
          <a:lstStyle/>
          <a:p>
            <a:r>
              <a:rPr lang="es-MX" noProof="0" dirty="0"/>
              <a:t>Actividad: Ficha Técnica</a:t>
            </a:r>
          </a:p>
        </p:txBody>
      </p:sp>
    </p:spTree>
    <p:extLst>
      <p:ext uri="{BB962C8B-B14F-4D97-AF65-F5344CB8AC3E}">
        <p14:creationId xmlns:p14="http://schemas.microsoft.com/office/powerpoint/2010/main" val="1534751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194DBD47-4475-49BF-A4B6-69F7CCA852BD}"/>
              </a:ext>
            </a:extLst>
          </p:cNvPr>
          <p:cNvSpPr>
            <a:spLocks noGrp="1"/>
          </p:cNvSpPr>
          <p:nvPr>
            <p:ph idx="1"/>
          </p:nvPr>
        </p:nvSpPr>
        <p:spPr/>
        <p:txBody>
          <a:bodyPr/>
          <a:lstStyle/>
          <a:p>
            <a:pPr marL="0" indent="0">
              <a:buNone/>
            </a:pPr>
            <a:r>
              <a:rPr lang="es-MX" dirty="0"/>
              <a:t>Los elementos mínimos que un indicador debería tener son: </a:t>
            </a:r>
          </a:p>
          <a:p>
            <a:r>
              <a:rPr lang="es-MX" dirty="0"/>
              <a:t>El punto de partida o punto de referencia desde el cual se inicia la medición (línea base); </a:t>
            </a:r>
          </a:p>
          <a:p>
            <a:r>
              <a:rPr lang="es-MX" dirty="0"/>
              <a:t>El fin u objetivo al que se quiere llegar (meta); </a:t>
            </a:r>
          </a:p>
          <a:p>
            <a:r>
              <a:rPr lang="es-MX" dirty="0"/>
              <a:t>Tiempo estimado en el que se quiere cumplir el objetivo (marco temporal); y, </a:t>
            </a:r>
          </a:p>
          <a:p>
            <a:r>
              <a:rPr lang="es-MX" dirty="0"/>
              <a:t>El progreso o avance que se va dando desde el punto de inicio hasta el punto de llegada (el reporte). </a:t>
            </a:r>
          </a:p>
        </p:txBody>
      </p:sp>
      <p:sp>
        <p:nvSpPr>
          <p:cNvPr id="3" name="Marcador de fecha 2">
            <a:extLst>
              <a:ext uri="{FF2B5EF4-FFF2-40B4-BE49-F238E27FC236}">
                <a16:creationId xmlns:a16="http://schemas.microsoft.com/office/drawing/2014/main" id="{548AED94-AC1C-4EDF-A6F8-50D7624CF075}"/>
              </a:ext>
            </a:extLst>
          </p:cNvPr>
          <p:cNvSpPr>
            <a:spLocks noGrp="1"/>
          </p:cNvSpPr>
          <p:nvPr>
            <p:ph type="dt" sz="half" idx="2"/>
          </p:nvPr>
        </p:nvSpPr>
        <p:spPr/>
        <p:txBody>
          <a:bodyPr/>
          <a:lstStyle/>
          <a:p>
            <a:fld id="{414FB1AD-D69E-B741-965A-0BAE826C2FA6}" type="datetime1">
              <a:rPr lang="en-US" smtClean="0"/>
              <a:pPr/>
              <a:t>6/8/20</a:t>
            </a:fld>
            <a:endParaRPr lang="en-US" dirty="0"/>
          </a:p>
        </p:txBody>
      </p:sp>
      <p:sp>
        <p:nvSpPr>
          <p:cNvPr id="4" name="Marcador de pie de página 3">
            <a:extLst>
              <a:ext uri="{FF2B5EF4-FFF2-40B4-BE49-F238E27FC236}">
                <a16:creationId xmlns:a16="http://schemas.microsoft.com/office/drawing/2014/main" id="{10D878C3-DBE1-4F48-89B7-0218C6E43AF9}"/>
              </a:ext>
            </a:extLst>
          </p:cNvPr>
          <p:cNvSpPr>
            <a:spLocks noGrp="1"/>
          </p:cNvSpPr>
          <p:nvPr>
            <p:ph type="ftr" sz="quarter" idx="3"/>
          </p:nvPr>
        </p:nvSpPr>
        <p:spPr/>
        <p:txBody>
          <a:bodyPr/>
          <a:lstStyle/>
          <a:p>
            <a:r>
              <a:rPr lang="en-US"/>
              <a:t>FOOTER GOES HERE</a:t>
            </a:r>
            <a:endParaRPr lang="en-US" dirty="0"/>
          </a:p>
        </p:txBody>
      </p:sp>
      <p:sp>
        <p:nvSpPr>
          <p:cNvPr id="5" name="Marcador de número de diapositiva 4">
            <a:extLst>
              <a:ext uri="{FF2B5EF4-FFF2-40B4-BE49-F238E27FC236}">
                <a16:creationId xmlns:a16="http://schemas.microsoft.com/office/drawing/2014/main" id="{67D20C8E-83EF-4D62-A79E-F3FCE439FAFF}"/>
              </a:ext>
            </a:extLst>
          </p:cNvPr>
          <p:cNvSpPr>
            <a:spLocks noGrp="1"/>
          </p:cNvSpPr>
          <p:nvPr>
            <p:ph type="sldNum" sz="quarter" idx="4"/>
          </p:nvPr>
        </p:nvSpPr>
        <p:spPr/>
        <p:txBody>
          <a:bodyPr/>
          <a:lstStyle/>
          <a:p>
            <a:fld id="{42782948-4DBE-204D-AB9E-B65E067054AE}" type="slidenum">
              <a:rPr lang="en-US" smtClean="0"/>
              <a:pPr/>
              <a:t>13</a:t>
            </a:fld>
            <a:endParaRPr lang="en-US" dirty="0"/>
          </a:p>
        </p:txBody>
      </p:sp>
      <p:sp>
        <p:nvSpPr>
          <p:cNvPr id="6" name="Título 5">
            <a:extLst>
              <a:ext uri="{FF2B5EF4-FFF2-40B4-BE49-F238E27FC236}">
                <a16:creationId xmlns:a16="http://schemas.microsoft.com/office/drawing/2014/main" id="{315687FE-B77F-4C6E-9020-2CE49BE32C55}"/>
              </a:ext>
            </a:extLst>
          </p:cNvPr>
          <p:cNvSpPr>
            <a:spLocks noGrp="1"/>
          </p:cNvSpPr>
          <p:nvPr>
            <p:ph type="title"/>
          </p:nvPr>
        </p:nvSpPr>
        <p:spPr>
          <a:xfrm>
            <a:off x="686104" y="848380"/>
            <a:ext cx="7772400" cy="523220"/>
          </a:xfrm>
        </p:spPr>
        <p:txBody>
          <a:bodyPr/>
          <a:lstStyle/>
          <a:p>
            <a:r>
              <a:rPr lang="es-MX" dirty="0"/>
              <a:t>Elementos de seguimiento</a:t>
            </a:r>
          </a:p>
        </p:txBody>
      </p:sp>
    </p:spTree>
    <p:extLst>
      <p:ext uri="{BB962C8B-B14F-4D97-AF65-F5344CB8AC3E}">
        <p14:creationId xmlns:p14="http://schemas.microsoft.com/office/powerpoint/2010/main" val="3640044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625AD009-8257-4458-81B0-8A315A69661C}"/>
              </a:ext>
            </a:extLst>
          </p:cNvPr>
          <p:cNvSpPr>
            <a:spLocks noGrp="1"/>
          </p:cNvSpPr>
          <p:nvPr>
            <p:ph idx="1"/>
          </p:nvPr>
        </p:nvSpPr>
        <p:spPr/>
        <p:txBody>
          <a:bodyPr>
            <a:normAutofit lnSpcReduction="10000"/>
          </a:bodyPr>
          <a:lstStyle/>
          <a:p>
            <a:r>
              <a:rPr lang="es-MX" dirty="0"/>
              <a:t>Es el diagnóstico inicial o la medición realizada al comienzo que sirve como marco de referencia para el cálculo de avance del indicador.</a:t>
            </a:r>
          </a:p>
          <a:p>
            <a:r>
              <a:rPr lang="es-MX" dirty="0"/>
              <a:t>Para la definición de una línea base se debe tener en cuenta lo siguiente:</a:t>
            </a:r>
          </a:p>
          <a:p>
            <a:pPr marL="457200" indent="-457200">
              <a:buAutoNum type="arabicPeriod"/>
            </a:pPr>
            <a:r>
              <a:rPr lang="es-MX" dirty="0"/>
              <a:t>La línea base debe utilizar la misma metodología de cálculo del indicador.</a:t>
            </a:r>
          </a:p>
          <a:p>
            <a:pPr marL="457200" indent="-457200">
              <a:buAutoNum type="arabicPeriod"/>
            </a:pPr>
            <a:r>
              <a:rPr lang="es-MX" dirty="0"/>
              <a:t>No todos los  indicadores  cuentan  con  línea base. En algunos casos los indicadores pueden ser creados desde el principio, por lo tanto, no es congruente decir que la línea base es cero (0). En estos casos la línea base corresponde a un “No Aplica”.</a:t>
            </a:r>
          </a:p>
          <a:p>
            <a:pPr marL="457200" indent="-457200">
              <a:buAutoNum type="arabicPeriod"/>
            </a:pPr>
            <a:r>
              <a:rPr lang="es-MX" dirty="0"/>
              <a:t>Cuando la línea base del indicador es cero (0), es porque se cuenta con una medición concreta, en donde se identificó que previo al primer periodo de reporte no existía ningún resultado.</a:t>
            </a:r>
          </a:p>
        </p:txBody>
      </p:sp>
      <p:sp>
        <p:nvSpPr>
          <p:cNvPr id="3" name="Marcador de fecha 2">
            <a:extLst>
              <a:ext uri="{FF2B5EF4-FFF2-40B4-BE49-F238E27FC236}">
                <a16:creationId xmlns:a16="http://schemas.microsoft.com/office/drawing/2014/main" id="{8977770F-BC39-448C-8347-E6B3342F924F}"/>
              </a:ext>
            </a:extLst>
          </p:cNvPr>
          <p:cNvSpPr>
            <a:spLocks noGrp="1"/>
          </p:cNvSpPr>
          <p:nvPr>
            <p:ph type="dt" sz="half" idx="2"/>
          </p:nvPr>
        </p:nvSpPr>
        <p:spPr/>
        <p:txBody>
          <a:bodyPr/>
          <a:lstStyle/>
          <a:p>
            <a:fld id="{414FB1AD-D69E-B741-965A-0BAE826C2FA6}" type="datetime1">
              <a:rPr lang="en-US" smtClean="0"/>
              <a:pPr/>
              <a:t>6/8/20</a:t>
            </a:fld>
            <a:endParaRPr lang="en-US" dirty="0"/>
          </a:p>
        </p:txBody>
      </p:sp>
      <p:sp>
        <p:nvSpPr>
          <p:cNvPr id="4" name="Marcador de pie de página 3">
            <a:extLst>
              <a:ext uri="{FF2B5EF4-FFF2-40B4-BE49-F238E27FC236}">
                <a16:creationId xmlns:a16="http://schemas.microsoft.com/office/drawing/2014/main" id="{68A0127F-0A67-4881-B307-EC040B14EFC8}"/>
              </a:ext>
            </a:extLst>
          </p:cNvPr>
          <p:cNvSpPr>
            <a:spLocks noGrp="1"/>
          </p:cNvSpPr>
          <p:nvPr>
            <p:ph type="ftr" sz="quarter" idx="3"/>
          </p:nvPr>
        </p:nvSpPr>
        <p:spPr/>
        <p:txBody>
          <a:bodyPr/>
          <a:lstStyle/>
          <a:p>
            <a:r>
              <a:rPr lang="en-US"/>
              <a:t>FOOTER GOES HERE</a:t>
            </a:r>
            <a:endParaRPr lang="en-US" dirty="0"/>
          </a:p>
        </p:txBody>
      </p:sp>
      <p:sp>
        <p:nvSpPr>
          <p:cNvPr id="5" name="Marcador de número de diapositiva 4">
            <a:extLst>
              <a:ext uri="{FF2B5EF4-FFF2-40B4-BE49-F238E27FC236}">
                <a16:creationId xmlns:a16="http://schemas.microsoft.com/office/drawing/2014/main" id="{9D2D0C0F-CDBF-4CD3-A90D-2BB8B2C5D4CE}"/>
              </a:ext>
            </a:extLst>
          </p:cNvPr>
          <p:cNvSpPr>
            <a:spLocks noGrp="1"/>
          </p:cNvSpPr>
          <p:nvPr>
            <p:ph type="sldNum" sz="quarter" idx="4"/>
          </p:nvPr>
        </p:nvSpPr>
        <p:spPr/>
        <p:txBody>
          <a:bodyPr/>
          <a:lstStyle/>
          <a:p>
            <a:fld id="{42782948-4DBE-204D-AB9E-B65E067054AE}" type="slidenum">
              <a:rPr lang="en-US" smtClean="0"/>
              <a:pPr/>
              <a:t>14</a:t>
            </a:fld>
            <a:endParaRPr lang="en-US" dirty="0"/>
          </a:p>
        </p:txBody>
      </p:sp>
      <p:sp>
        <p:nvSpPr>
          <p:cNvPr id="6" name="Título 5">
            <a:extLst>
              <a:ext uri="{FF2B5EF4-FFF2-40B4-BE49-F238E27FC236}">
                <a16:creationId xmlns:a16="http://schemas.microsoft.com/office/drawing/2014/main" id="{C627F697-E144-440E-9F27-AFBD1F160216}"/>
              </a:ext>
            </a:extLst>
          </p:cNvPr>
          <p:cNvSpPr>
            <a:spLocks noGrp="1"/>
          </p:cNvSpPr>
          <p:nvPr>
            <p:ph type="title"/>
          </p:nvPr>
        </p:nvSpPr>
        <p:spPr>
          <a:xfrm>
            <a:off x="686104" y="848380"/>
            <a:ext cx="7772400" cy="523220"/>
          </a:xfrm>
        </p:spPr>
        <p:txBody>
          <a:bodyPr/>
          <a:lstStyle/>
          <a:p>
            <a:r>
              <a:rPr lang="es-MX" dirty="0"/>
              <a:t>Línea Base</a:t>
            </a:r>
          </a:p>
        </p:txBody>
      </p:sp>
    </p:spTree>
    <p:extLst>
      <p:ext uri="{BB962C8B-B14F-4D97-AF65-F5344CB8AC3E}">
        <p14:creationId xmlns:p14="http://schemas.microsoft.com/office/powerpoint/2010/main" val="139516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A3BCE90D-C9DB-408F-B82C-78DF02D3DB9C}"/>
              </a:ext>
            </a:extLst>
          </p:cNvPr>
          <p:cNvSpPr>
            <a:spLocks noGrp="1"/>
          </p:cNvSpPr>
          <p:nvPr>
            <p:ph idx="1"/>
          </p:nvPr>
        </p:nvSpPr>
        <p:spPr/>
        <p:txBody>
          <a:bodyPr/>
          <a:lstStyle/>
          <a:p>
            <a:r>
              <a:rPr lang="es-MX" dirty="0"/>
              <a:t>Las metas del indicador son la expresión numérica del objetivo deseado.</a:t>
            </a:r>
          </a:p>
          <a:p>
            <a:r>
              <a:rPr lang="es-MX" dirty="0"/>
              <a:t>Las metas son una parte esencial del indicador que, en conjunto con la línea base, permiten verificar el cumplimiento del objetivo. ¿Cuál es la situación actual? y ¿qué se quiere lograr?</a:t>
            </a:r>
          </a:p>
        </p:txBody>
      </p:sp>
      <p:sp>
        <p:nvSpPr>
          <p:cNvPr id="3" name="Marcador de fecha 2">
            <a:extLst>
              <a:ext uri="{FF2B5EF4-FFF2-40B4-BE49-F238E27FC236}">
                <a16:creationId xmlns:a16="http://schemas.microsoft.com/office/drawing/2014/main" id="{DAE656CC-ECBD-4794-846F-6D11106EBE10}"/>
              </a:ext>
            </a:extLst>
          </p:cNvPr>
          <p:cNvSpPr>
            <a:spLocks noGrp="1"/>
          </p:cNvSpPr>
          <p:nvPr>
            <p:ph type="dt" sz="half" idx="2"/>
          </p:nvPr>
        </p:nvSpPr>
        <p:spPr/>
        <p:txBody>
          <a:bodyPr/>
          <a:lstStyle/>
          <a:p>
            <a:fld id="{414FB1AD-D69E-B741-965A-0BAE826C2FA6}" type="datetime1">
              <a:rPr lang="en-US" smtClean="0"/>
              <a:pPr/>
              <a:t>6/8/20</a:t>
            </a:fld>
            <a:endParaRPr lang="en-US" dirty="0"/>
          </a:p>
        </p:txBody>
      </p:sp>
      <p:sp>
        <p:nvSpPr>
          <p:cNvPr id="4" name="Marcador de pie de página 3">
            <a:extLst>
              <a:ext uri="{FF2B5EF4-FFF2-40B4-BE49-F238E27FC236}">
                <a16:creationId xmlns:a16="http://schemas.microsoft.com/office/drawing/2014/main" id="{326F4BC5-7BD1-4898-B1B2-48C14983BADC}"/>
              </a:ext>
            </a:extLst>
          </p:cNvPr>
          <p:cNvSpPr>
            <a:spLocks noGrp="1"/>
          </p:cNvSpPr>
          <p:nvPr>
            <p:ph type="ftr" sz="quarter" idx="3"/>
          </p:nvPr>
        </p:nvSpPr>
        <p:spPr/>
        <p:txBody>
          <a:bodyPr/>
          <a:lstStyle/>
          <a:p>
            <a:r>
              <a:rPr lang="en-US"/>
              <a:t>FOOTER GOES HERE</a:t>
            </a:r>
            <a:endParaRPr lang="en-US" dirty="0"/>
          </a:p>
        </p:txBody>
      </p:sp>
      <p:sp>
        <p:nvSpPr>
          <p:cNvPr id="5" name="Marcador de número de diapositiva 4">
            <a:extLst>
              <a:ext uri="{FF2B5EF4-FFF2-40B4-BE49-F238E27FC236}">
                <a16:creationId xmlns:a16="http://schemas.microsoft.com/office/drawing/2014/main" id="{7A9E7F84-D10B-4F9D-91B9-1DF8F4B56792}"/>
              </a:ext>
            </a:extLst>
          </p:cNvPr>
          <p:cNvSpPr>
            <a:spLocks noGrp="1"/>
          </p:cNvSpPr>
          <p:nvPr>
            <p:ph type="sldNum" sz="quarter" idx="4"/>
          </p:nvPr>
        </p:nvSpPr>
        <p:spPr/>
        <p:txBody>
          <a:bodyPr/>
          <a:lstStyle/>
          <a:p>
            <a:fld id="{42782948-4DBE-204D-AB9E-B65E067054AE}" type="slidenum">
              <a:rPr lang="en-US" smtClean="0"/>
              <a:pPr/>
              <a:t>15</a:t>
            </a:fld>
            <a:endParaRPr lang="en-US" dirty="0"/>
          </a:p>
        </p:txBody>
      </p:sp>
      <p:sp>
        <p:nvSpPr>
          <p:cNvPr id="6" name="Título 5">
            <a:extLst>
              <a:ext uri="{FF2B5EF4-FFF2-40B4-BE49-F238E27FC236}">
                <a16:creationId xmlns:a16="http://schemas.microsoft.com/office/drawing/2014/main" id="{9FA8AD88-1C12-4A22-B192-5A5283BFA380}"/>
              </a:ext>
            </a:extLst>
          </p:cNvPr>
          <p:cNvSpPr>
            <a:spLocks noGrp="1"/>
          </p:cNvSpPr>
          <p:nvPr>
            <p:ph type="title"/>
          </p:nvPr>
        </p:nvSpPr>
        <p:spPr>
          <a:xfrm>
            <a:off x="686104" y="848380"/>
            <a:ext cx="7772400" cy="523220"/>
          </a:xfrm>
        </p:spPr>
        <p:txBody>
          <a:bodyPr/>
          <a:lstStyle/>
          <a:p>
            <a:r>
              <a:rPr lang="es-MX" dirty="0"/>
              <a:t>Metas</a:t>
            </a:r>
          </a:p>
        </p:txBody>
      </p:sp>
      <p:pic>
        <p:nvPicPr>
          <p:cNvPr id="9" name="Imagen 8">
            <a:extLst>
              <a:ext uri="{FF2B5EF4-FFF2-40B4-BE49-F238E27FC236}">
                <a16:creationId xmlns:a16="http://schemas.microsoft.com/office/drawing/2014/main" id="{CA75E87E-5CF4-4806-80E9-E58C19D62640}"/>
              </a:ext>
            </a:extLst>
          </p:cNvPr>
          <p:cNvPicPr>
            <a:picLocks noChangeAspect="1"/>
          </p:cNvPicPr>
          <p:nvPr/>
        </p:nvPicPr>
        <p:blipFill>
          <a:blip r:embed="rId2"/>
          <a:stretch>
            <a:fillRect/>
          </a:stretch>
        </p:blipFill>
        <p:spPr>
          <a:xfrm>
            <a:off x="2511228" y="3661991"/>
            <a:ext cx="3975297" cy="2224350"/>
          </a:xfrm>
          <a:prstGeom prst="rect">
            <a:avLst/>
          </a:prstGeom>
        </p:spPr>
      </p:pic>
    </p:spTree>
    <p:extLst>
      <p:ext uri="{BB962C8B-B14F-4D97-AF65-F5344CB8AC3E}">
        <p14:creationId xmlns:p14="http://schemas.microsoft.com/office/powerpoint/2010/main" val="2915117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7EDCE49B-7847-43BF-8D6C-D21A79ECD7B5}"/>
              </a:ext>
            </a:extLst>
          </p:cNvPr>
          <p:cNvSpPr>
            <a:spLocks noGrp="1"/>
          </p:cNvSpPr>
          <p:nvPr>
            <p:ph idx="1"/>
          </p:nvPr>
        </p:nvSpPr>
        <p:spPr/>
        <p:txBody>
          <a:bodyPr>
            <a:normAutofit/>
          </a:bodyPr>
          <a:lstStyle/>
          <a:p>
            <a:pPr marL="0" indent="0">
              <a:buNone/>
            </a:pPr>
            <a:r>
              <a:rPr lang="es-MX" dirty="0"/>
              <a:t>En el documento en drive, realicen las siguientes actividades: </a:t>
            </a:r>
          </a:p>
          <a:p>
            <a:pPr marL="457200" indent="-457200">
              <a:buFont typeface="+mj-lt"/>
              <a:buAutoNum type="arabicPeriod"/>
            </a:pPr>
            <a:r>
              <a:rPr lang="es-MX" dirty="0"/>
              <a:t>En conjunto, revisar  y proponer los indicadores de las Matrices del Marco Lógico de cada proyecto y decidan si están de acuerdo con que ese sea el indicador. </a:t>
            </a:r>
          </a:p>
          <a:p>
            <a:pPr marL="457200" indent="-457200">
              <a:buFont typeface="+mj-lt"/>
              <a:buAutoNum type="arabicPeriod"/>
            </a:pPr>
            <a:r>
              <a:rPr lang="es-MX" dirty="0"/>
              <a:t>Una vez que se acuerdan los indicadores, platiquen y establezcan la línea base del indicador. Si no se cuenta con ella, pueden también ponerlo. </a:t>
            </a:r>
          </a:p>
          <a:p>
            <a:pPr marL="457200" indent="-457200">
              <a:buFont typeface="+mj-lt"/>
              <a:buAutoNum type="arabicPeriod"/>
            </a:pPr>
            <a:r>
              <a:rPr lang="es-MX" dirty="0"/>
              <a:t>Finalmente, definan la meta que quisieran alcanzar y cada cuándo se hará el monitoreo del mismo. </a:t>
            </a:r>
          </a:p>
          <a:p>
            <a:pPr marL="0" indent="0">
              <a:buNone/>
            </a:pPr>
            <a:endParaRPr lang="es-MX" dirty="0"/>
          </a:p>
        </p:txBody>
      </p:sp>
      <p:sp>
        <p:nvSpPr>
          <p:cNvPr id="3" name="Marcador de fecha 2">
            <a:extLst>
              <a:ext uri="{FF2B5EF4-FFF2-40B4-BE49-F238E27FC236}">
                <a16:creationId xmlns:a16="http://schemas.microsoft.com/office/drawing/2014/main" id="{95D76F3D-17F9-461B-8C9F-4DA12C73800B}"/>
              </a:ext>
            </a:extLst>
          </p:cNvPr>
          <p:cNvSpPr>
            <a:spLocks noGrp="1"/>
          </p:cNvSpPr>
          <p:nvPr>
            <p:ph type="dt" sz="half" idx="2"/>
          </p:nvPr>
        </p:nvSpPr>
        <p:spPr/>
        <p:txBody>
          <a:bodyPr/>
          <a:lstStyle/>
          <a:p>
            <a:fld id="{414FB1AD-D69E-B741-965A-0BAE826C2FA6}" type="datetime1">
              <a:rPr lang="en-US" smtClean="0"/>
              <a:pPr/>
              <a:t>6/8/20</a:t>
            </a:fld>
            <a:endParaRPr lang="en-US" dirty="0"/>
          </a:p>
        </p:txBody>
      </p:sp>
      <p:sp>
        <p:nvSpPr>
          <p:cNvPr id="4" name="Marcador de pie de página 3">
            <a:extLst>
              <a:ext uri="{FF2B5EF4-FFF2-40B4-BE49-F238E27FC236}">
                <a16:creationId xmlns:a16="http://schemas.microsoft.com/office/drawing/2014/main" id="{B6A45FCE-0E84-4BC3-8192-464BA0A1BD57}"/>
              </a:ext>
            </a:extLst>
          </p:cNvPr>
          <p:cNvSpPr>
            <a:spLocks noGrp="1"/>
          </p:cNvSpPr>
          <p:nvPr>
            <p:ph type="ftr" sz="quarter" idx="3"/>
          </p:nvPr>
        </p:nvSpPr>
        <p:spPr/>
        <p:txBody>
          <a:bodyPr/>
          <a:lstStyle/>
          <a:p>
            <a:r>
              <a:rPr lang="en-US"/>
              <a:t>FOOTER GOES HERE</a:t>
            </a:r>
            <a:endParaRPr lang="en-US" dirty="0"/>
          </a:p>
        </p:txBody>
      </p:sp>
      <p:sp>
        <p:nvSpPr>
          <p:cNvPr id="5" name="Marcador de número de diapositiva 4">
            <a:extLst>
              <a:ext uri="{FF2B5EF4-FFF2-40B4-BE49-F238E27FC236}">
                <a16:creationId xmlns:a16="http://schemas.microsoft.com/office/drawing/2014/main" id="{ED68F80B-317E-4339-A940-1B8359DA1F11}"/>
              </a:ext>
            </a:extLst>
          </p:cNvPr>
          <p:cNvSpPr>
            <a:spLocks noGrp="1"/>
          </p:cNvSpPr>
          <p:nvPr>
            <p:ph type="sldNum" sz="quarter" idx="4"/>
          </p:nvPr>
        </p:nvSpPr>
        <p:spPr/>
        <p:txBody>
          <a:bodyPr/>
          <a:lstStyle/>
          <a:p>
            <a:fld id="{42782948-4DBE-204D-AB9E-B65E067054AE}" type="slidenum">
              <a:rPr lang="en-US" smtClean="0"/>
              <a:pPr/>
              <a:t>16</a:t>
            </a:fld>
            <a:endParaRPr lang="en-US" dirty="0"/>
          </a:p>
        </p:txBody>
      </p:sp>
      <p:sp>
        <p:nvSpPr>
          <p:cNvPr id="6" name="Título 5">
            <a:extLst>
              <a:ext uri="{FF2B5EF4-FFF2-40B4-BE49-F238E27FC236}">
                <a16:creationId xmlns:a16="http://schemas.microsoft.com/office/drawing/2014/main" id="{93DC0F44-14BE-4303-A96B-86FEDAB9AB6A}"/>
              </a:ext>
            </a:extLst>
          </p:cNvPr>
          <p:cNvSpPr>
            <a:spLocks noGrp="1"/>
          </p:cNvSpPr>
          <p:nvPr>
            <p:ph type="title"/>
          </p:nvPr>
        </p:nvSpPr>
        <p:spPr>
          <a:xfrm>
            <a:off x="686104" y="848380"/>
            <a:ext cx="7772400" cy="523220"/>
          </a:xfrm>
        </p:spPr>
        <p:txBody>
          <a:bodyPr/>
          <a:lstStyle/>
          <a:p>
            <a:r>
              <a:rPr lang="es-MX" dirty="0"/>
              <a:t>ACTIVIDAD</a:t>
            </a:r>
          </a:p>
        </p:txBody>
      </p:sp>
    </p:spTree>
    <p:extLst>
      <p:ext uri="{BB962C8B-B14F-4D97-AF65-F5344CB8AC3E}">
        <p14:creationId xmlns:p14="http://schemas.microsoft.com/office/powerpoint/2010/main" val="2928091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F96EBA9E-A4F3-49C8-8F46-DA62EEFF1E14}"/>
              </a:ext>
            </a:extLst>
          </p:cNvPr>
          <p:cNvSpPr>
            <a:spLocks noGrp="1"/>
          </p:cNvSpPr>
          <p:nvPr>
            <p:ph idx="1"/>
          </p:nvPr>
        </p:nvSpPr>
        <p:spPr/>
        <p:txBody>
          <a:bodyPr>
            <a:normAutofit/>
          </a:bodyPr>
          <a:lstStyle/>
          <a:p>
            <a:pPr marL="0" indent="0">
              <a:buNone/>
            </a:pPr>
            <a:r>
              <a:rPr lang="es-MX" noProof="0" dirty="0"/>
              <a:t>La utilidad de un plan de adquisición de datos reside en la necesidad de </a:t>
            </a:r>
            <a:r>
              <a:rPr lang="es-MX" b="1" noProof="0" dirty="0">
                <a:solidFill>
                  <a:srgbClr val="C00000"/>
                </a:solidFill>
              </a:rPr>
              <a:t>recoger información adecuada para el MyE</a:t>
            </a:r>
            <a:r>
              <a:rPr lang="es-MX" noProof="0" dirty="0"/>
              <a:t>, y que sea </a:t>
            </a:r>
            <a:r>
              <a:rPr lang="es-MX" b="1" noProof="0" dirty="0">
                <a:solidFill>
                  <a:srgbClr val="C00000"/>
                </a:solidFill>
              </a:rPr>
              <a:t>válida, confiable, oportuna, precisa e íntegra</a:t>
            </a:r>
          </a:p>
          <a:p>
            <a:pPr marL="0" indent="0">
              <a:buNone/>
            </a:pPr>
            <a:r>
              <a:rPr lang="es-MX" noProof="0" dirty="0"/>
              <a:t>En el plan de adquisición de datos tienes que determinar lo siguiente para cada uno de los indicadores:</a:t>
            </a:r>
          </a:p>
          <a:p>
            <a:pPr marL="0" indent="0">
              <a:buNone/>
            </a:pPr>
            <a:r>
              <a:rPr lang="es-MX" noProof="0" dirty="0"/>
              <a:t>- Fuentes de información</a:t>
            </a:r>
          </a:p>
          <a:p>
            <a:pPr marL="0" indent="0">
              <a:buNone/>
            </a:pPr>
            <a:r>
              <a:rPr lang="es-MX" noProof="0" dirty="0"/>
              <a:t>- Técnicas de recolección de datos</a:t>
            </a:r>
          </a:p>
          <a:p>
            <a:pPr marL="0" indent="0">
              <a:buNone/>
            </a:pPr>
            <a:r>
              <a:rPr lang="es-MX" noProof="0" dirty="0"/>
              <a:t>- Instrumentos de recolección de datos</a:t>
            </a:r>
          </a:p>
          <a:p>
            <a:pPr marL="0" indent="0">
              <a:buNone/>
            </a:pPr>
            <a:r>
              <a:rPr lang="es-MX" noProof="0" dirty="0"/>
              <a:t>- Flujos de datos</a:t>
            </a:r>
          </a:p>
        </p:txBody>
      </p:sp>
      <p:sp>
        <p:nvSpPr>
          <p:cNvPr id="5" name="Marcador de número de diapositiva 4">
            <a:extLst>
              <a:ext uri="{FF2B5EF4-FFF2-40B4-BE49-F238E27FC236}">
                <a16:creationId xmlns:a16="http://schemas.microsoft.com/office/drawing/2014/main" id="{5960594E-EF1F-42E4-98E9-129AABED8346}"/>
              </a:ext>
            </a:extLst>
          </p:cNvPr>
          <p:cNvSpPr>
            <a:spLocks noGrp="1"/>
          </p:cNvSpPr>
          <p:nvPr>
            <p:ph type="sldNum" sz="quarter" idx="4"/>
          </p:nvPr>
        </p:nvSpPr>
        <p:spPr/>
        <p:txBody>
          <a:bodyPr/>
          <a:lstStyle/>
          <a:p>
            <a:fld id="{42782948-4DBE-204D-AB9E-B65E067054AE}" type="slidenum">
              <a:rPr lang="en-US" smtClean="0"/>
              <a:pPr/>
              <a:t>17</a:t>
            </a:fld>
            <a:endParaRPr lang="en-US" dirty="0"/>
          </a:p>
        </p:txBody>
      </p:sp>
      <p:sp>
        <p:nvSpPr>
          <p:cNvPr id="6" name="Título 5">
            <a:extLst>
              <a:ext uri="{FF2B5EF4-FFF2-40B4-BE49-F238E27FC236}">
                <a16:creationId xmlns:a16="http://schemas.microsoft.com/office/drawing/2014/main" id="{49646448-6EA0-46F3-AAB1-50BE93712B89}"/>
              </a:ext>
            </a:extLst>
          </p:cNvPr>
          <p:cNvSpPr>
            <a:spLocks noGrp="1"/>
          </p:cNvSpPr>
          <p:nvPr>
            <p:ph type="title"/>
          </p:nvPr>
        </p:nvSpPr>
        <p:spPr>
          <a:xfrm>
            <a:off x="686104" y="848380"/>
            <a:ext cx="7772400" cy="523220"/>
          </a:xfrm>
        </p:spPr>
        <p:txBody>
          <a:bodyPr/>
          <a:lstStyle/>
          <a:p>
            <a:r>
              <a:rPr lang="es-MX" noProof="0" dirty="0"/>
              <a:t>6. Medios de Verificación y Recolección de Datos</a:t>
            </a:r>
          </a:p>
        </p:txBody>
      </p:sp>
      <p:pic>
        <p:nvPicPr>
          <p:cNvPr id="4" name="Imagen 3">
            <a:extLst>
              <a:ext uri="{FF2B5EF4-FFF2-40B4-BE49-F238E27FC236}">
                <a16:creationId xmlns:a16="http://schemas.microsoft.com/office/drawing/2014/main" id="{73AA823F-CD0C-4381-9E86-7BE85619F3AD}"/>
              </a:ext>
            </a:extLst>
          </p:cNvPr>
          <p:cNvPicPr>
            <a:picLocks noChangeAspect="1"/>
          </p:cNvPicPr>
          <p:nvPr/>
        </p:nvPicPr>
        <p:blipFill>
          <a:blip r:embed="rId2">
            <a:duotone>
              <a:schemeClr val="bg2">
                <a:shade val="45000"/>
                <a:satMod val="135000"/>
              </a:schemeClr>
              <a:prstClr val="white"/>
            </a:duotone>
          </a:blip>
          <a:stretch>
            <a:fillRect/>
          </a:stretch>
        </p:blipFill>
        <p:spPr>
          <a:xfrm>
            <a:off x="5674729" y="3805659"/>
            <a:ext cx="2366541" cy="2366541"/>
          </a:xfrm>
          <a:prstGeom prst="rect">
            <a:avLst/>
          </a:prstGeom>
        </p:spPr>
      </p:pic>
    </p:spTree>
    <p:extLst>
      <p:ext uri="{BB962C8B-B14F-4D97-AF65-F5344CB8AC3E}">
        <p14:creationId xmlns:p14="http://schemas.microsoft.com/office/powerpoint/2010/main" val="460274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ACC42ADA-1EE6-4789-B932-C664697D2013}"/>
              </a:ext>
            </a:extLst>
          </p:cNvPr>
          <p:cNvPicPr>
            <a:picLocks noChangeAspect="1"/>
          </p:cNvPicPr>
          <p:nvPr/>
        </p:nvPicPr>
        <p:blipFill>
          <a:blip r:embed="rId2">
            <a:duotone>
              <a:schemeClr val="accent2">
                <a:shade val="45000"/>
                <a:satMod val="135000"/>
              </a:schemeClr>
              <a:prstClr val="white"/>
            </a:duotone>
          </a:blip>
          <a:stretch>
            <a:fillRect/>
          </a:stretch>
        </p:blipFill>
        <p:spPr>
          <a:xfrm>
            <a:off x="6485198" y="187320"/>
            <a:ext cx="2413088" cy="2413088"/>
          </a:xfrm>
          <a:prstGeom prst="rect">
            <a:avLst/>
          </a:prstGeom>
        </p:spPr>
      </p:pic>
      <p:pic>
        <p:nvPicPr>
          <p:cNvPr id="9" name="Marcador de contenido 8">
            <a:extLst>
              <a:ext uri="{FF2B5EF4-FFF2-40B4-BE49-F238E27FC236}">
                <a16:creationId xmlns:a16="http://schemas.microsoft.com/office/drawing/2014/main" id="{3DA8735B-46F5-4C8A-918A-C3EBB72A80F8}"/>
              </a:ext>
            </a:extLst>
          </p:cNvPr>
          <p:cNvPicPr>
            <a:picLocks noGrp="1" noChangeAspect="1"/>
          </p:cNvPicPr>
          <p:nvPr>
            <p:ph idx="1"/>
          </p:nvPr>
        </p:nvPicPr>
        <p:blipFill>
          <a:blip r:embed="rId3"/>
          <a:stretch>
            <a:fillRect/>
          </a:stretch>
        </p:blipFill>
        <p:spPr>
          <a:xfrm>
            <a:off x="778150" y="1173945"/>
            <a:ext cx="6079850" cy="4976845"/>
          </a:xfrm>
        </p:spPr>
      </p:pic>
      <p:sp>
        <p:nvSpPr>
          <p:cNvPr id="5" name="Marcador de número de diapositiva 4">
            <a:extLst>
              <a:ext uri="{FF2B5EF4-FFF2-40B4-BE49-F238E27FC236}">
                <a16:creationId xmlns:a16="http://schemas.microsoft.com/office/drawing/2014/main" id="{941E1CAB-0A90-4BB4-9BDF-3FA35510972A}"/>
              </a:ext>
            </a:extLst>
          </p:cNvPr>
          <p:cNvSpPr>
            <a:spLocks noGrp="1"/>
          </p:cNvSpPr>
          <p:nvPr>
            <p:ph type="sldNum" sz="quarter" idx="4"/>
          </p:nvPr>
        </p:nvSpPr>
        <p:spPr/>
        <p:txBody>
          <a:bodyPr/>
          <a:lstStyle/>
          <a:p>
            <a:fld id="{42782948-4DBE-204D-AB9E-B65E067054AE}" type="slidenum">
              <a:rPr lang="en-US" smtClean="0"/>
              <a:pPr/>
              <a:t>18</a:t>
            </a:fld>
            <a:endParaRPr lang="en-US" dirty="0"/>
          </a:p>
        </p:txBody>
      </p:sp>
      <p:sp>
        <p:nvSpPr>
          <p:cNvPr id="6" name="Título 5">
            <a:extLst>
              <a:ext uri="{FF2B5EF4-FFF2-40B4-BE49-F238E27FC236}">
                <a16:creationId xmlns:a16="http://schemas.microsoft.com/office/drawing/2014/main" id="{35004227-A75D-479E-A6E4-3688331F3C6E}"/>
              </a:ext>
            </a:extLst>
          </p:cNvPr>
          <p:cNvSpPr>
            <a:spLocks noGrp="1"/>
          </p:cNvSpPr>
          <p:nvPr>
            <p:ph type="title"/>
          </p:nvPr>
        </p:nvSpPr>
        <p:spPr>
          <a:xfrm>
            <a:off x="372925" y="500526"/>
            <a:ext cx="7772400" cy="523220"/>
          </a:xfrm>
        </p:spPr>
        <p:txBody>
          <a:bodyPr/>
          <a:lstStyle/>
          <a:p>
            <a:r>
              <a:rPr lang="es-MX" noProof="0" dirty="0"/>
              <a:t>Criterios para la recolección de datos</a:t>
            </a:r>
          </a:p>
        </p:txBody>
      </p:sp>
    </p:spTree>
    <p:extLst>
      <p:ext uri="{BB962C8B-B14F-4D97-AF65-F5344CB8AC3E}">
        <p14:creationId xmlns:p14="http://schemas.microsoft.com/office/powerpoint/2010/main" val="1823414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6ACC3A7E-C6E7-4163-AF81-1A099C33D7F4}"/>
              </a:ext>
            </a:extLst>
          </p:cNvPr>
          <p:cNvSpPr>
            <a:spLocks noGrp="1"/>
          </p:cNvSpPr>
          <p:nvPr>
            <p:ph idx="1"/>
          </p:nvPr>
        </p:nvSpPr>
        <p:spPr/>
        <p:txBody>
          <a:bodyPr>
            <a:normAutofit lnSpcReduction="10000"/>
          </a:bodyPr>
          <a:lstStyle/>
          <a:p>
            <a:r>
              <a:rPr lang="es-MX" dirty="0"/>
              <a:t>La primera fuente de información (datos) a considerar son </a:t>
            </a:r>
            <a:r>
              <a:rPr lang="es-MX" dirty="0">
                <a:solidFill>
                  <a:srgbClr val="BA0C2F"/>
                </a:solidFill>
              </a:rPr>
              <a:t>las </a:t>
            </a:r>
            <a:r>
              <a:rPr lang="es-MX" b="1" dirty="0">
                <a:solidFill>
                  <a:srgbClr val="BA0C2F"/>
                </a:solidFill>
              </a:rPr>
              <a:t>Fuentes Secundarias</a:t>
            </a:r>
            <a:r>
              <a:rPr lang="es-MX" dirty="0"/>
              <a:t>. Las fuentes secundarias con frecuencia son las fuentes más económicas de datos, aunque pueden no ofrecer exactamente el tipo de dato que se requiere.</a:t>
            </a:r>
          </a:p>
          <a:p>
            <a:pPr marL="0" indent="0">
              <a:buNone/>
            </a:pPr>
            <a:r>
              <a:rPr lang="es-MX" dirty="0"/>
              <a:t>Las Fuentes Secundarias pueden ser de dos tipos principales:</a:t>
            </a:r>
          </a:p>
          <a:p>
            <a:pPr lvl="0"/>
            <a:r>
              <a:rPr lang="es-MX" b="1" dirty="0">
                <a:solidFill>
                  <a:srgbClr val="BA0C2F"/>
                </a:solidFill>
              </a:rPr>
              <a:t>Datos que existen pero que no están publicados. </a:t>
            </a:r>
            <a:r>
              <a:rPr lang="es-MX" dirty="0"/>
              <a:t>Son recogidos como parte del programa o de la actividad misma, o recogidas sistemática o regularmente por agencias del gobierno que tienen responsabilidades por un determinado sector. Ejemplos: Centros de Salud, Escuelas, Autoridades de Tránsito, de Inmigración, etc.</a:t>
            </a:r>
          </a:p>
          <a:p>
            <a:pPr lvl="0"/>
            <a:r>
              <a:rPr lang="es-MX" dirty="0"/>
              <a:t>Informes publicados por </a:t>
            </a:r>
            <a:r>
              <a:rPr lang="es-MX" b="1" dirty="0">
                <a:solidFill>
                  <a:srgbClr val="BA0C2F"/>
                </a:solidFill>
              </a:rPr>
              <a:t>agencias del gobierno y/o por organismos internacionales</a:t>
            </a:r>
            <a:r>
              <a:rPr lang="es-MX" dirty="0"/>
              <a:t>. A veces </a:t>
            </a:r>
            <a:r>
              <a:rPr lang="es-MX" dirty="0" err="1"/>
              <a:t>ONGs</a:t>
            </a:r>
            <a:r>
              <a:rPr lang="es-MX" dirty="0"/>
              <a:t> y el sector privado también publican informaciones estadísticas de utilidad.</a:t>
            </a:r>
          </a:p>
          <a:p>
            <a:endParaRPr lang="es-MX" dirty="0"/>
          </a:p>
        </p:txBody>
      </p:sp>
      <p:sp>
        <p:nvSpPr>
          <p:cNvPr id="3" name="Marcador de fecha 2">
            <a:extLst>
              <a:ext uri="{FF2B5EF4-FFF2-40B4-BE49-F238E27FC236}">
                <a16:creationId xmlns:a16="http://schemas.microsoft.com/office/drawing/2014/main" id="{B2644953-3CB7-4C1F-AA08-5969BBE0289F}"/>
              </a:ext>
            </a:extLst>
          </p:cNvPr>
          <p:cNvSpPr>
            <a:spLocks noGrp="1"/>
          </p:cNvSpPr>
          <p:nvPr>
            <p:ph type="dt" sz="half" idx="2"/>
          </p:nvPr>
        </p:nvSpPr>
        <p:spPr/>
        <p:txBody>
          <a:bodyPr/>
          <a:lstStyle/>
          <a:p>
            <a:fld id="{414FB1AD-D69E-B741-965A-0BAE826C2FA6}" type="datetime1">
              <a:rPr lang="en-US" smtClean="0"/>
              <a:pPr/>
              <a:t>6/8/20</a:t>
            </a:fld>
            <a:endParaRPr lang="en-US" dirty="0"/>
          </a:p>
        </p:txBody>
      </p:sp>
      <p:sp>
        <p:nvSpPr>
          <p:cNvPr id="4" name="Marcador de pie de página 3">
            <a:extLst>
              <a:ext uri="{FF2B5EF4-FFF2-40B4-BE49-F238E27FC236}">
                <a16:creationId xmlns:a16="http://schemas.microsoft.com/office/drawing/2014/main" id="{63F47024-BDAF-4E08-8CAD-82848E170766}"/>
              </a:ext>
            </a:extLst>
          </p:cNvPr>
          <p:cNvSpPr>
            <a:spLocks noGrp="1"/>
          </p:cNvSpPr>
          <p:nvPr>
            <p:ph type="ftr" sz="quarter" idx="3"/>
          </p:nvPr>
        </p:nvSpPr>
        <p:spPr/>
        <p:txBody>
          <a:bodyPr/>
          <a:lstStyle/>
          <a:p>
            <a:r>
              <a:rPr lang="en-US"/>
              <a:t>FOOTER GOES HERE</a:t>
            </a:r>
            <a:endParaRPr lang="en-US" dirty="0"/>
          </a:p>
        </p:txBody>
      </p:sp>
      <p:sp>
        <p:nvSpPr>
          <p:cNvPr id="5" name="Marcador de número de diapositiva 4">
            <a:extLst>
              <a:ext uri="{FF2B5EF4-FFF2-40B4-BE49-F238E27FC236}">
                <a16:creationId xmlns:a16="http://schemas.microsoft.com/office/drawing/2014/main" id="{D6A986B9-AAA4-4D40-A5BF-BC36AD11E1F6}"/>
              </a:ext>
            </a:extLst>
          </p:cNvPr>
          <p:cNvSpPr>
            <a:spLocks noGrp="1"/>
          </p:cNvSpPr>
          <p:nvPr>
            <p:ph type="sldNum" sz="quarter" idx="4"/>
          </p:nvPr>
        </p:nvSpPr>
        <p:spPr/>
        <p:txBody>
          <a:bodyPr/>
          <a:lstStyle/>
          <a:p>
            <a:fld id="{42782948-4DBE-204D-AB9E-B65E067054AE}" type="slidenum">
              <a:rPr lang="en-US" smtClean="0"/>
              <a:pPr/>
              <a:t>19</a:t>
            </a:fld>
            <a:endParaRPr lang="en-US" dirty="0"/>
          </a:p>
        </p:txBody>
      </p:sp>
      <p:sp>
        <p:nvSpPr>
          <p:cNvPr id="6" name="Título 5">
            <a:extLst>
              <a:ext uri="{FF2B5EF4-FFF2-40B4-BE49-F238E27FC236}">
                <a16:creationId xmlns:a16="http://schemas.microsoft.com/office/drawing/2014/main" id="{18B4B34C-717A-46E1-A756-1D7B9BBB3900}"/>
              </a:ext>
            </a:extLst>
          </p:cNvPr>
          <p:cNvSpPr>
            <a:spLocks noGrp="1"/>
          </p:cNvSpPr>
          <p:nvPr>
            <p:ph type="title"/>
          </p:nvPr>
        </p:nvSpPr>
        <p:spPr>
          <a:xfrm>
            <a:off x="686104" y="848380"/>
            <a:ext cx="7772400" cy="523220"/>
          </a:xfrm>
        </p:spPr>
        <p:txBody>
          <a:bodyPr/>
          <a:lstStyle/>
          <a:p>
            <a:r>
              <a:rPr lang="es-MX" b="1" dirty="0"/>
              <a:t>Fuentes y métodos de recopilación de información</a:t>
            </a:r>
            <a:endParaRPr lang="es-MX" dirty="0"/>
          </a:p>
        </p:txBody>
      </p:sp>
    </p:spTree>
    <p:extLst>
      <p:ext uri="{BB962C8B-B14F-4D97-AF65-F5344CB8AC3E}">
        <p14:creationId xmlns:p14="http://schemas.microsoft.com/office/powerpoint/2010/main" val="2965200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contenido 7">
            <a:extLst>
              <a:ext uri="{FF2B5EF4-FFF2-40B4-BE49-F238E27FC236}">
                <a16:creationId xmlns:a16="http://schemas.microsoft.com/office/drawing/2014/main" id="{FDF054CC-1670-47D6-8E10-95A77D1CED46}"/>
              </a:ext>
            </a:extLst>
          </p:cNvPr>
          <p:cNvPicPr>
            <a:picLocks noGrp="1" noChangeAspect="1"/>
          </p:cNvPicPr>
          <p:nvPr>
            <p:ph idx="1"/>
          </p:nvPr>
        </p:nvPicPr>
        <p:blipFill>
          <a:blip r:embed="rId2"/>
          <a:stretch>
            <a:fillRect/>
          </a:stretch>
        </p:blipFill>
        <p:spPr>
          <a:xfrm>
            <a:off x="952982" y="1597834"/>
            <a:ext cx="6535838" cy="4455399"/>
          </a:xfrm>
        </p:spPr>
      </p:pic>
      <p:sp>
        <p:nvSpPr>
          <p:cNvPr id="3" name="Marcador de fecha 2">
            <a:extLst>
              <a:ext uri="{FF2B5EF4-FFF2-40B4-BE49-F238E27FC236}">
                <a16:creationId xmlns:a16="http://schemas.microsoft.com/office/drawing/2014/main" id="{75059B07-7056-4A6F-9B06-9A317C812828}"/>
              </a:ext>
            </a:extLst>
          </p:cNvPr>
          <p:cNvSpPr>
            <a:spLocks noGrp="1"/>
          </p:cNvSpPr>
          <p:nvPr>
            <p:ph type="dt" sz="half" idx="2"/>
          </p:nvPr>
        </p:nvSpPr>
        <p:spPr/>
        <p:txBody>
          <a:bodyPr/>
          <a:lstStyle/>
          <a:p>
            <a:fld id="{414FB1AD-D69E-B741-965A-0BAE826C2FA6}" type="datetime1">
              <a:rPr lang="en-US" smtClean="0"/>
              <a:pPr/>
              <a:t>6/8/20</a:t>
            </a:fld>
            <a:endParaRPr lang="en-US"/>
          </a:p>
        </p:txBody>
      </p:sp>
      <p:sp>
        <p:nvSpPr>
          <p:cNvPr id="4" name="Marcador de pie de página 3">
            <a:extLst>
              <a:ext uri="{FF2B5EF4-FFF2-40B4-BE49-F238E27FC236}">
                <a16:creationId xmlns:a16="http://schemas.microsoft.com/office/drawing/2014/main" id="{D2AB0B74-9CA6-4BBA-AD9C-8CC80C8E50F5}"/>
              </a:ext>
            </a:extLst>
          </p:cNvPr>
          <p:cNvSpPr>
            <a:spLocks noGrp="1"/>
          </p:cNvSpPr>
          <p:nvPr>
            <p:ph type="ftr" sz="quarter" idx="3"/>
          </p:nvPr>
        </p:nvSpPr>
        <p:spPr/>
        <p:txBody>
          <a:bodyPr/>
          <a:lstStyle/>
          <a:p>
            <a:r>
              <a:rPr lang="en-US"/>
              <a:t>FOOTER GOES HERE</a:t>
            </a:r>
          </a:p>
        </p:txBody>
      </p:sp>
      <p:sp>
        <p:nvSpPr>
          <p:cNvPr id="5" name="Marcador de número de diapositiva 4">
            <a:extLst>
              <a:ext uri="{FF2B5EF4-FFF2-40B4-BE49-F238E27FC236}">
                <a16:creationId xmlns:a16="http://schemas.microsoft.com/office/drawing/2014/main" id="{20677DCA-1D00-40AB-9DFB-645FC42608B2}"/>
              </a:ext>
            </a:extLst>
          </p:cNvPr>
          <p:cNvSpPr>
            <a:spLocks noGrp="1"/>
          </p:cNvSpPr>
          <p:nvPr>
            <p:ph type="sldNum" sz="quarter" idx="4"/>
          </p:nvPr>
        </p:nvSpPr>
        <p:spPr/>
        <p:txBody>
          <a:bodyPr/>
          <a:lstStyle/>
          <a:p>
            <a:fld id="{42782948-4DBE-204D-AB9E-B65E067054AE}" type="slidenum">
              <a:rPr lang="en-US" smtClean="0"/>
              <a:pPr/>
              <a:t>20</a:t>
            </a:fld>
            <a:endParaRPr lang="en-US"/>
          </a:p>
        </p:txBody>
      </p:sp>
      <p:sp>
        <p:nvSpPr>
          <p:cNvPr id="6" name="Título 5">
            <a:extLst>
              <a:ext uri="{FF2B5EF4-FFF2-40B4-BE49-F238E27FC236}">
                <a16:creationId xmlns:a16="http://schemas.microsoft.com/office/drawing/2014/main" id="{FCEC9451-2884-47B0-9825-1E482D75D294}"/>
              </a:ext>
            </a:extLst>
          </p:cNvPr>
          <p:cNvSpPr>
            <a:spLocks noGrp="1"/>
          </p:cNvSpPr>
          <p:nvPr>
            <p:ph type="title"/>
          </p:nvPr>
        </p:nvSpPr>
        <p:spPr>
          <a:xfrm>
            <a:off x="686104" y="848380"/>
            <a:ext cx="7772400" cy="523220"/>
          </a:xfrm>
        </p:spPr>
        <p:txBody>
          <a:bodyPr/>
          <a:lstStyle/>
          <a:p>
            <a:r>
              <a:rPr lang="es-MX" dirty="0"/>
              <a:t>Técnicas de recolección de datos (fuentes primarias)</a:t>
            </a:r>
          </a:p>
        </p:txBody>
      </p:sp>
    </p:spTree>
    <p:extLst>
      <p:ext uri="{BB962C8B-B14F-4D97-AF65-F5344CB8AC3E}">
        <p14:creationId xmlns:p14="http://schemas.microsoft.com/office/powerpoint/2010/main" val="207975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C846532F-4548-4D83-95F8-5037DC558CC7}"/>
              </a:ext>
            </a:extLst>
          </p:cNvPr>
          <p:cNvSpPr>
            <a:spLocks noGrp="1"/>
          </p:cNvSpPr>
          <p:nvPr>
            <p:ph type="dt" sz="half" idx="2"/>
          </p:nvPr>
        </p:nvSpPr>
        <p:spPr/>
        <p:txBody>
          <a:bodyPr/>
          <a:lstStyle/>
          <a:p>
            <a:fld id="{414FB1AD-D69E-B741-965A-0BAE826C2FA6}" type="datetime1">
              <a:rPr lang="en-US" smtClean="0"/>
              <a:pPr/>
              <a:t>6/8/20</a:t>
            </a:fld>
            <a:endParaRPr lang="en-US"/>
          </a:p>
        </p:txBody>
      </p:sp>
      <p:sp>
        <p:nvSpPr>
          <p:cNvPr id="4" name="Marcador de pie de página 3">
            <a:extLst>
              <a:ext uri="{FF2B5EF4-FFF2-40B4-BE49-F238E27FC236}">
                <a16:creationId xmlns:a16="http://schemas.microsoft.com/office/drawing/2014/main" id="{176528D8-17B0-4266-B58E-6F2850100CDC}"/>
              </a:ext>
            </a:extLst>
          </p:cNvPr>
          <p:cNvSpPr>
            <a:spLocks noGrp="1"/>
          </p:cNvSpPr>
          <p:nvPr>
            <p:ph type="ftr" sz="quarter" idx="3"/>
          </p:nvPr>
        </p:nvSpPr>
        <p:spPr/>
        <p:txBody>
          <a:bodyPr/>
          <a:lstStyle/>
          <a:p>
            <a:r>
              <a:rPr lang="en-US"/>
              <a:t>FOOTER GOES HERE</a:t>
            </a:r>
          </a:p>
        </p:txBody>
      </p:sp>
      <p:sp>
        <p:nvSpPr>
          <p:cNvPr id="5" name="Marcador de número de diapositiva 4">
            <a:extLst>
              <a:ext uri="{FF2B5EF4-FFF2-40B4-BE49-F238E27FC236}">
                <a16:creationId xmlns:a16="http://schemas.microsoft.com/office/drawing/2014/main" id="{2D830E5D-ACAA-4B6B-A6EA-CA4B87B1AD52}"/>
              </a:ext>
            </a:extLst>
          </p:cNvPr>
          <p:cNvSpPr>
            <a:spLocks noGrp="1"/>
          </p:cNvSpPr>
          <p:nvPr>
            <p:ph type="sldNum" sz="quarter" idx="4"/>
          </p:nvPr>
        </p:nvSpPr>
        <p:spPr/>
        <p:txBody>
          <a:bodyPr/>
          <a:lstStyle/>
          <a:p>
            <a:fld id="{42782948-4DBE-204D-AB9E-B65E067054AE}" type="slidenum">
              <a:rPr lang="en-US" smtClean="0"/>
              <a:pPr/>
              <a:t>21</a:t>
            </a:fld>
            <a:endParaRPr lang="en-US"/>
          </a:p>
        </p:txBody>
      </p:sp>
      <p:pic>
        <p:nvPicPr>
          <p:cNvPr id="7" name="Imagen 6">
            <a:extLst>
              <a:ext uri="{FF2B5EF4-FFF2-40B4-BE49-F238E27FC236}">
                <a16:creationId xmlns:a16="http://schemas.microsoft.com/office/drawing/2014/main" id="{45F5A861-20CB-4766-AE69-315A5EB73DF0}"/>
              </a:ext>
            </a:extLst>
          </p:cNvPr>
          <p:cNvPicPr>
            <a:picLocks noChangeAspect="1"/>
          </p:cNvPicPr>
          <p:nvPr/>
        </p:nvPicPr>
        <p:blipFill>
          <a:blip r:embed="rId2"/>
          <a:stretch>
            <a:fillRect/>
          </a:stretch>
        </p:blipFill>
        <p:spPr>
          <a:xfrm>
            <a:off x="1507075" y="455620"/>
            <a:ext cx="6129850" cy="5945180"/>
          </a:xfrm>
          <a:prstGeom prst="rect">
            <a:avLst/>
          </a:prstGeom>
        </p:spPr>
      </p:pic>
    </p:spTree>
    <p:extLst>
      <p:ext uri="{BB962C8B-B14F-4D97-AF65-F5344CB8AC3E}">
        <p14:creationId xmlns:p14="http://schemas.microsoft.com/office/powerpoint/2010/main" val="138813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8C3862A1-0416-492F-A5E2-FEF3396362E9}"/>
              </a:ext>
            </a:extLst>
          </p:cNvPr>
          <p:cNvSpPr>
            <a:spLocks noGrp="1"/>
          </p:cNvSpPr>
          <p:nvPr>
            <p:ph type="dt" sz="half" idx="2"/>
          </p:nvPr>
        </p:nvSpPr>
        <p:spPr/>
        <p:txBody>
          <a:bodyPr/>
          <a:lstStyle/>
          <a:p>
            <a:fld id="{414FB1AD-D69E-B741-965A-0BAE826C2FA6}" type="datetime1">
              <a:rPr lang="en-US" smtClean="0"/>
              <a:pPr/>
              <a:t>6/8/20</a:t>
            </a:fld>
            <a:endParaRPr lang="en-US" dirty="0"/>
          </a:p>
        </p:txBody>
      </p:sp>
      <p:sp>
        <p:nvSpPr>
          <p:cNvPr id="4" name="Marcador de pie de página 3">
            <a:extLst>
              <a:ext uri="{FF2B5EF4-FFF2-40B4-BE49-F238E27FC236}">
                <a16:creationId xmlns:a16="http://schemas.microsoft.com/office/drawing/2014/main" id="{529D2A57-3F14-4EF2-B7F3-89014E6263E5}"/>
              </a:ext>
            </a:extLst>
          </p:cNvPr>
          <p:cNvSpPr>
            <a:spLocks noGrp="1"/>
          </p:cNvSpPr>
          <p:nvPr>
            <p:ph type="ftr" sz="quarter" idx="3"/>
          </p:nvPr>
        </p:nvSpPr>
        <p:spPr/>
        <p:txBody>
          <a:bodyPr/>
          <a:lstStyle/>
          <a:p>
            <a:r>
              <a:rPr lang="en-US"/>
              <a:t>FOOTER GOES HERE</a:t>
            </a:r>
            <a:endParaRPr lang="en-US" dirty="0"/>
          </a:p>
        </p:txBody>
      </p:sp>
      <p:sp>
        <p:nvSpPr>
          <p:cNvPr id="5" name="Marcador de número de diapositiva 4">
            <a:extLst>
              <a:ext uri="{FF2B5EF4-FFF2-40B4-BE49-F238E27FC236}">
                <a16:creationId xmlns:a16="http://schemas.microsoft.com/office/drawing/2014/main" id="{0F92F1A0-8D3D-44C8-8812-5CD5E445B81D}"/>
              </a:ext>
            </a:extLst>
          </p:cNvPr>
          <p:cNvSpPr>
            <a:spLocks noGrp="1"/>
          </p:cNvSpPr>
          <p:nvPr>
            <p:ph type="sldNum" sz="quarter" idx="4"/>
          </p:nvPr>
        </p:nvSpPr>
        <p:spPr/>
        <p:txBody>
          <a:bodyPr/>
          <a:lstStyle/>
          <a:p>
            <a:fld id="{42782948-4DBE-204D-AB9E-B65E067054AE}" type="slidenum">
              <a:rPr lang="en-US" smtClean="0"/>
              <a:pPr/>
              <a:t>22</a:t>
            </a:fld>
            <a:endParaRPr lang="en-US" dirty="0"/>
          </a:p>
        </p:txBody>
      </p:sp>
      <p:pic>
        <p:nvPicPr>
          <p:cNvPr id="9" name="Imagen 8">
            <a:extLst>
              <a:ext uri="{FF2B5EF4-FFF2-40B4-BE49-F238E27FC236}">
                <a16:creationId xmlns:a16="http://schemas.microsoft.com/office/drawing/2014/main" id="{98C53976-C092-472D-87E7-15911100DD9D}"/>
              </a:ext>
            </a:extLst>
          </p:cNvPr>
          <p:cNvPicPr>
            <a:picLocks noChangeAspect="1"/>
          </p:cNvPicPr>
          <p:nvPr/>
        </p:nvPicPr>
        <p:blipFill rotWithShape="1">
          <a:blip r:embed="rId2"/>
          <a:srcRect l="23854" t="5926" r="25000" b="5185"/>
          <a:stretch/>
        </p:blipFill>
        <p:spPr>
          <a:xfrm>
            <a:off x="1076324" y="178164"/>
            <a:ext cx="6677025" cy="6527436"/>
          </a:xfrm>
          <a:prstGeom prst="ellipse">
            <a:avLst/>
          </a:prstGeom>
        </p:spPr>
      </p:pic>
    </p:spTree>
    <p:extLst>
      <p:ext uri="{BB962C8B-B14F-4D97-AF65-F5344CB8AC3E}">
        <p14:creationId xmlns:p14="http://schemas.microsoft.com/office/powerpoint/2010/main" val="139651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39EA4C81-17C1-4589-A4C8-871895B0B006}"/>
              </a:ext>
            </a:extLst>
          </p:cNvPr>
          <p:cNvSpPr>
            <a:spLocks noGrp="1"/>
          </p:cNvSpPr>
          <p:nvPr>
            <p:ph idx="1"/>
          </p:nvPr>
        </p:nvSpPr>
        <p:spPr/>
        <p:txBody>
          <a:bodyPr/>
          <a:lstStyle/>
          <a:p>
            <a:pPr marL="457200" indent="-457200">
              <a:buFont typeface="+mj-lt"/>
              <a:buAutoNum type="arabicPeriod"/>
            </a:pPr>
            <a:r>
              <a:rPr lang="es-MX" dirty="0"/>
              <a:t>En equipos de dos, revisen y definan los medios de verificación de un Programa.</a:t>
            </a:r>
          </a:p>
          <a:p>
            <a:pPr marL="457200" indent="-457200">
              <a:buFont typeface="+mj-lt"/>
              <a:buAutoNum type="arabicPeriod"/>
            </a:pPr>
            <a:r>
              <a:rPr lang="es-MX" dirty="0"/>
              <a:t>Hagan una lista de los instrumentos que requieren elaborar. Por ejemplo: Encuestas de Satisfacción. </a:t>
            </a:r>
          </a:p>
          <a:p>
            <a:pPr marL="0" indent="0">
              <a:buNone/>
            </a:pPr>
            <a:endParaRPr lang="es-MX" dirty="0"/>
          </a:p>
        </p:txBody>
      </p:sp>
      <p:sp>
        <p:nvSpPr>
          <p:cNvPr id="3" name="Marcador de fecha 2">
            <a:extLst>
              <a:ext uri="{FF2B5EF4-FFF2-40B4-BE49-F238E27FC236}">
                <a16:creationId xmlns:a16="http://schemas.microsoft.com/office/drawing/2014/main" id="{FAF20510-846F-4B6E-BEA4-5AC1DD73C5C5}"/>
              </a:ext>
            </a:extLst>
          </p:cNvPr>
          <p:cNvSpPr>
            <a:spLocks noGrp="1"/>
          </p:cNvSpPr>
          <p:nvPr>
            <p:ph type="dt" sz="half" idx="2"/>
          </p:nvPr>
        </p:nvSpPr>
        <p:spPr/>
        <p:txBody>
          <a:bodyPr/>
          <a:lstStyle/>
          <a:p>
            <a:fld id="{414FB1AD-D69E-B741-965A-0BAE826C2FA6}" type="datetime1">
              <a:rPr lang="en-US" smtClean="0"/>
              <a:pPr/>
              <a:t>6/8/20</a:t>
            </a:fld>
            <a:endParaRPr lang="en-US" dirty="0"/>
          </a:p>
        </p:txBody>
      </p:sp>
      <p:sp>
        <p:nvSpPr>
          <p:cNvPr id="4" name="Marcador de pie de página 3">
            <a:extLst>
              <a:ext uri="{FF2B5EF4-FFF2-40B4-BE49-F238E27FC236}">
                <a16:creationId xmlns:a16="http://schemas.microsoft.com/office/drawing/2014/main" id="{0060CBA7-E5D0-4D1B-BEF2-3AAFFD933DD7}"/>
              </a:ext>
            </a:extLst>
          </p:cNvPr>
          <p:cNvSpPr>
            <a:spLocks noGrp="1"/>
          </p:cNvSpPr>
          <p:nvPr>
            <p:ph type="ftr" sz="quarter" idx="3"/>
          </p:nvPr>
        </p:nvSpPr>
        <p:spPr/>
        <p:txBody>
          <a:bodyPr/>
          <a:lstStyle/>
          <a:p>
            <a:r>
              <a:rPr lang="en-US"/>
              <a:t>FOOTER GOES HERE</a:t>
            </a:r>
            <a:endParaRPr lang="en-US" dirty="0"/>
          </a:p>
        </p:txBody>
      </p:sp>
      <p:sp>
        <p:nvSpPr>
          <p:cNvPr id="5" name="Marcador de número de diapositiva 4">
            <a:extLst>
              <a:ext uri="{FF2B5EF4-FFF2-40B4-BE49-F238E27FC236}">
                <a16:creationId xmlns:a16="http://schemas.microsoft.com/office/drawing/2014/main" id="{849BAE88-22FC-4FA4-953C-DE1DE233EEC3}"/>
              </a:ext>
            </a:extLst>
          </p:cNvPr>
          <p:cNvSpPr>
            <a:spLocks noGrp="1"/>
          </p:cNvSpPr>
          <p:nvPr>
            <p:ph type="sldNum" sz="quarter" idx="4"/>
          </p:nvPr>
        </p:nvSpPr>
        <p:spPr/>
        <p:txBody>
          <a:bodyPr/>
          <a:lstStyle/>
          <a:p>
            <a:fld id="{42782948-4DBE-204D-AB9E-B65E067054AE}" type="slidenum">
              <a:rPr lang="en-US" smtClean="0"/>
              <a:pPr/>
              <a:t>23</a:t>
            </a:fld>
            <a:endParaRPr lang="en-US" dirty="0"/>
          </a:p>
        </p:txBody>
      </p:sp>
      <p:sp>
        <p:nvSpPr>
          <p:cNvPr id="6" name="Título 5">
            <a:extLst>
              <a:ext uri="{FF2B5EF4-FFF2-40B4-BE49-F238E27FC236}">
                <a16:creationId xmlns:a16="http://schemas.microsoft.com/office/drawing/2014/main" id="{DE0811D1-E2E9-4600-8301-DE2B40D85FD6}"/>
              </a:ext>
            </a:extLst>
          </p:cNvPr>
          <p:cNvSpPr>
            <a:spLocks noGrp="1"/>
          </p:cNvSpPr>
          <p:nvPr>
            <p:ph type="title"/>
          </p:nvPr>
        </p:nvSpPr>
        <p:spPr>
          <a:xfrm>
            <a:off x="686104" y="848380"/>
            <a:ext cx="7772400" cy="523220"/>
          </a:xfrm>
        </p:spPr>
        <p:txBody>
          <a:bodyPr/>
          <a:lstStyle/>
          <a:p>
            <a:r>
              <a:rPr lang="es-MX" dirty="0"/>
              <a:t>ACTIVIDAD</a:t>
            </a:r>
          </a:p>
        </p:txBody>
      </p:sp>
    </p:spTree>
    <p:extLst>
      <p:ext uri="{BB962C8B-B14F-4D97-AF65-F5344CB8AC3E}">
        <p14:creationId xmlns:p14="http://schemas.microsoft.com/office/powerpoint/2010/main" val="5772078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a:extLst>
              <a:ext uri="{FF2B5EF4-FFF2-40B4-BE49-F238E27FC236}">
                <a16:creationId xmlns:a16="http://schemas.microsoft.com/office/drawing/2014/main" id="{57D175E1-ED10-43C6-BBA6-62F878110EAB}"/>
              </a:ext>
            </a:extLst>
          </p:cNvPr>
          <p:cNvSpPr>
            <a:spLocks noGrp="1"/>
          </p:cNvSpPr>
          <p:nvPr>
            <p:ph type="sldNum" sz="quarter" idx="4"/>
          </p:nvPr>
        </p:nvSpPr>
        <p:spPr/>
        <p:txBody>
          <a:bodyPr/>
          <a:lstStyle/>
          <a:p>
            <a:fld id="{42782948-4DBE-204D-AB9E-B65E067054AE}" type="slidenum">
              <a:rPr lang="en-US" smtClean="0"/>
              <a:pPr/>
              <a:t>24</a:t>
            </a:fld>
            <a:endParaRPr lang="en-US" dirty="0"/>
          </a:p>
        </p:txBody>
      </p:sp>
      <p:sp>
        <p:nvSpPr>
          <p:cNvPr id="6" name="Título 5">
            <a:extLst>
              <a:ext uri="{FF2B5EF4-FFF2-40B4-BE49-F238E27FC236}">
                <a16:creationId xmlns:a16="http://schemas.microsoft.com/office/drawing/2014/main" id="{42EF0C5C-D3FB-4AAD-A6DF-52B78E90E115}"/>
              </a:ext>
            </a:extLst>
          </p:cNvPr>
          <p:cNvSpPr>
            <a:spLocks noGrp="1"/>
          </p:cNvSpPr>
          <p:nvPr>
            <p:ph type="title"/>
          </p:nvPr>
        </p:nvSpPr>
        <p:spPr>
          <a:xfrm>
            <a:off x="345280" y="328612"/>
            <a:ext cx="8242075" cy="523220"/>
          </a:xfrm>
        </p:spPr>
        <p:txBody>
          <a:bodyPr/>
          <a:lstStyle/>
          <a:p>
            <a:r>
              <a:rPr lang="es-MX" noProof="0" dirty="0"/>
              <a:t>Actividad:  Diagrama de Flujo  de recolección de datos</a:t>
            </a:r>
          </a:p>
        </p:txBody>
      </p:sp>
      <p:sp>
        <p:nvSpPr>
          <p:cNvPr id="10" name="Marcador de contenido 9">
            <a:extLst>
              <a:ext uri="{FF2B5EF4-FFF2-40B4-BE49-F238E27FC236}">
                <a16:creationId xmlns:a16="http://schemas.microsoft.com/office/drawing/2014/main" id="{B140FD4C-C47D-49C5-B0F4-C6EA3D0736F3}"/>
              </a:ext>
            </a:extLst>
          </p:cNvPr>
          <p:cNvSpPr>
            <a:spLocks noGrp="1"/>
          </p:cNvSpPr>
          <p:nvPr>
            <p:ph idx="1"/>
          </p:nvPr>
        </p:nvSpPr>
        <p:spPr>
          <a:xfrm>
            <a:off x="291306" y="1087179"/>
            <a:ext cx="7772400" cy="4572000"/>
          </a:xfrm>
        </p:spPr>
        <p:txBody>
          <a:bodyPr/>
          <a:lstStyle/>
          <a:p>
            <a:r>
              <a:rPr lang="es-MX" noProof="0" dirty="0"/>
              <a:t>Elaborar un diagrama que permita ver cómo fluirán los datos de monitoreo desde el lugar donde se recopilan hasta el equipo de gestión y luego a otras partes interesadas, incluido el donante. </a:t>
            </a:r>
          </a:p>
          <a:p>
            <a:endParaRPr lang="es-MX" noProof="0" dirty="0"/>
          </a:p>
          <a:p>
            <a:endParaRPr lang="es-MX" noProof="0" dirty="0"/>
          </a:p>
        </p:txBody>
      </p:sp>
      <p:sp>
        <p:nvSpPr>
          <p:cNvPr id="2" name="Elipse 1">
            <a:extLst>
              <a:ext uri="{FF2B5EF4-FFF2-40B4-BE49-F238E27FC236}">
                <a16:creationId xmlns:a16="http://schemas.microsoft.com/office/drawing/2014/main" id="{D98911B9-A0C7-4C32-9439-D4E514B1320B}"/>
              </a:ext>
            </a:extLst>
          </p:cNvPr>
          <p:cNvSpPr/>
          <p:nvPr/>
        </p:nvSpPr>
        <p:spPr>
          <a:xfrm>
            <a:off x="151687" y="4125837"/>
            <a:ext cx="788988" cy="52224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sz="1100" dirty="0"/>
              <a:t>Inicio</a:t>
            </a:r>
            <a:endParaRPr lang="en-US" sz="1100" dirty="0"/>
          </a:p>
        </p:txBody>
      </p:sp>
      <p:sp>
        <p:nvSpPr>
          <p:cNvPr id="3" name="Rectángulo 2">
            <a:extLst>
              <a:ext uri="{FF2B5EF4-FFF2-40B4-BE49-F238E27FC236}">
                <a16:creationId xmlns:a16="http://schemas.microsoft.com/office/drawing/2014/main" id="{D39412FF-96C8-4FF8-B6A6-C6B44D3DA315}"/>
              </a:ext>
            </a:extLst>
          </p:cNvPr>
          <p:cNvSpPr/>
          <p:nvPr/>
        </p:nvSpPr>
        <p:spPr>
          <a:xfrm>
            <a:off x="1080294" y="4028678"/>
            <a:ext cx="1237530" cy="716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100" dirty="0"/>
              <a:t>Personal de Campo registra a los beneficiarios</a:t>
            </a:r>
            <a:endParaRPr lang="en-US" sz="1100" dirty="0"/>
          </a:p>
        </p:txBody>
      </p:sp>
      <p:sp>
        <p:nvSpPr>
          <p:cNvPr id="7" name="Diagrama de flujo: documento 6">
            <a:extLst>
              <a:ext uri="{FF2B5EF4-FFF2-40B4-BE49-F238E27FC236}">
                <a16:creationId xmlns:a16="http://schemas.microsoft.com/office/drawing/2014/main" id="{E8B940D1-065A-4472-A7CA-FE4361929F1B}"/>
              </a:ext>
            </a:extLst>
          </p:cNvPr>
          <p:cNvSpPr/>
          <p:nvPr/>
        </p:nvSpPr>
        <p:spPr>
          <a:xfrm>
            <a:off x="301454" y="2756457"/>
            <a:ext cx="1909823" cy="889738"/>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100" dirty="0"/>
              <a:t>Instrumento de recolección de datos (ej. Lista de asistencia, expediente, diagnóstico, etc.)</a:t>
            </a:r>
            <a:endParaRPr lang="en-US" sz="1100" dirty="0"/>
          </a:p>
        </p:txBody>
      </p:sp>
      <p:sp>
        <p:nvSpPr>
          <p:cNvPr id="8" name="Rectángulo 7">
            <a:extLst>
              <a:ext uri="{FF2B5EF4-FFF2-40B4-BE49-F238E27FC236}">
                <a16:creationId xmlns:a16="http://schemas.microsoft.com/office/drawing/2014/main" id="{BE58770E-C6FE-48AE-86FD-5F5962CD53D6}"/>
              </a:ext>
            </a:extLst>
          </p:cNvPr>
          <p:cNvSpPr/>
          <p:nvPr/>
        </p:nvSpPr>
        <p:spPr>
          <a:xfrm>
            <a:off x="2506751" y="2863984"/>
            <a:ext cx="1424638" cy="579510"/>
          </a:xfrm>
          <a:prstGeom prst="rect">
            <a:avLst/>
          </a:prstGeom>
          <a:solidFill>
            <a:srgbClr val="002F6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dirty="0"/>
              <a:t>Encargado de M&amp;E hace el vaciado de la información </a:t>
            </a:r>
            <a:endParaRPr lang="en-US" sz="1100" dirty="0"/>
          </a:p>
        </p:txBody>
      </p:sp>
      <p:cxnSp>
        <p:nvCxnSpPr>
          <p:cNvPr id="12" name="Conector recto de flecha 11">
            <a:extLst>
              <a:ext uri="{FF2B5EF4-FFF2-40B4-BE49-F238E27FC236}">
                <a16:creationId xmlns:a16="http://schemas.microsoft.com/office/drawing/2014/main" id="{8F37AC02-963B-43BB-961E-2616FADC90BA}"/>
              </a:ext>
            </a:extLst>
          </p:cNvPr>
          <p:cNvCxnSpPr>
            <a:cxnSpLocks/>
            <a:stCxn id="2" idx="6"/>
            <a:endCxn id="3" idx="1"/>
          </p:cNvCxnSpPr>
          <p:nvPr/>
        </p:nvCxnSpPr>
        <p:spPr>
          <a:xfrm>
            <a:off x="940675" y="4386957"/>
            <a:ext cx="13961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Conector recto de flecha 13">
            <a:extLst>
              <a:ext uri="{FF2B5EF4-FFF2-40B4-BE49-F238E27FC236}">
                <a16:creationId xmlns:a16="http://schemas.microsoft.com/office/drawing/2014/main" id="{02817098-D13D-45DF-9A36-3ED5433CF5C3}"/>
              </a:ext>
            </a:extLst>
          </p:cNvPr>
          <p:cNvCxnSpPr>
            <a:cxnSpLocks/>
            <a:stCxn id="3" idx="0"/>
          </p:cNvCxnSpPr>
          <p:nvPr/>
        </p:nvCxnSpPr>
        <p:spPr>
          <a:xfrm flipV="1">
            <a:off x="1699059" y="3573784"/>
            <a:ext cx="0" cy="45489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Conector recto de flecha 17">
            <a:extLst>
              <a:ext uri="{FF2B5EF4-FFF2-40B4-BE49-F238E27FC236}">
                <a16:creationId xmlns:a16="http://schemas.microsoft.com/office/drawing/2014/main" id="{EA9BD5E9-5944-446F-9BD6-DFDB93A03507}"/>
              </a:ext>
            </a:extLst>
          </p:cNvPr>
          <p:cNvCxnSpPr>
            <a:cxnSpLocks/>
            <a:stCxn id="7" idx="3"/>
          </p:cNvCxnSpPr>
          <p:nvPr/>
        </p:nvCxnSpPr>
        <p:spPr>
          <a:xfrm>
            <a:off x="2211277" y="3201326"/>
            <a:ext cx="31952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9" name="Rectángulo 18">
            <a:extLst>
              <a:ext uri="{FF2B5EF4-FFF2-40B4-BE49-F238E27FC236}">
                <a16:creationId xmlns:a16="http://schemas.microsoft.com/office/drawing/2014/main" id="{65C27F5C-2576-4CFC-8A2D-DE7D813E9646}"/>
              </a:ext>
            </a:extLst>
          </p:cNvPr>
          <p:cNvSpPr/>
          <p:nvPr/>
        </p:nvSpPr>
        <p:spPr>
          <a:xfrm>
            <a:off x="4177506" y="2845053"/>
            <a:ext cx="1597306" cy="4548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100" dirty="0"/>
              <a:t>Se verifica la calidad de los datos recolectados</a:t>
            </a:r>
            <a:endParaRPr lang="en-US" sz="1100" dirty="0"/>
          </a:p>
        </p:txBody>
      </p:sp>
      <p:sp>
        <p:nvSpPr>
          <p:cNvPr id="20" name="Rectángulo 19">
            <a:extLst>
              <a:ext uri="{FF2B5EF4-FFF2-40B4-BE49-F238E27FC236}">
                <a16:creationId xmlns:a16="http://schemas.microsoft.com/office/drawing/2014/main" id="{B7ACF202-5E01-4517-8791-B8244E25A55B}"/>
              </a:ext>
            </a:extLst>
          </p:cNvPr>
          <p:cNvSpPr/>
          <p:nvPr/>
        </p:nvSpPr>
        <p:spPr>
          <a:xfrm>
            <a:off x="5940700" y="2845053"/>
            <a:ext cx="1237530" cy="4548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100" dirty="0"/>
              <a:t>Se hace el análisis de la información</a:t>
            </a:r>
            <a:endParaRPr lang="en-US" sz="1100" dirty="0"/>
          </a:p>
        </p:txBody>
      </p:sp>
      <p:sp>
        <p:nvSpPr>
          <p:cNvPr id="21" name="Rectángulo 20">
            <a:extLst>
              <a:ext uri="{FF2B5EF4-FFF2-40B4-BE49-F238E27FC236}">
                <a16:creationId xmlns:a16="http://schemas.microsoft.com/office/drawing/2014/main" id="{7D8D3233-9C5B-4D78-9FDE-73919336B324}"/>
              </a:ext>
            </a:extLst>
          </p:cNvPr>
          <p:cNvSpPr/>
          <p:nvPr/>
        </p:nvSpPr>
        <p:spPr>
          <a:xfrm>
            <a:off x="7305588" y="2838229"/>
            <a:ext cx="1458410" cy="5555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100" dirty="0"/>
              <a:t>Se elabora el informe/reporte de avance del indicador</a:t>
            </a:r>
            <a:endParaRPr lang="en-US" sz="1100" dirty="0"/>
          </a:p>
        </p:txBody>
      </p:sp>
      <p:sp>
        <p:nvSpPr>
          <p:cNvPr id="29" name="Diagrama de flujo: documento 28">
            <a:extLst>
              <a:ext uri="{FF2B5EF4-FFF2-40B4-BE49-F238E27FC236}">
                <a16:creationId xmlns:a16="http://schemas.microsoft.com/office/drawing/2014/main" id="{9071811C-AE56-4F33-A8A2-2CD2DBC7BD28}"/>
              </a:ext>
            </a:extLst>
          </p:cNvPr>
          <p:cNvSpPr/>
          <p:nvPr/>
        </p:nvSpPr>
        <p:spPr>
          <a:xfrm>
            <a:off x="7420365" y="3629161"/>
            <a:ext cx="1237528" cy="555585"/>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100" dirty="0"/>
              <a:t>Informe de avance</a:t>
            </a:r>
            <a:endParaRPr lang="en-US" sz="1100" dirty="0"/>
          </a:p>
        </p:txBody>
      </p:sp>
      <p:sp>
        <p:nvSpPr>
          <p:cNvPr id="30" name="Diagrama de flujo: combinar 29">
            <a:extLst>
              <a:ext uri="{FF2B5EF4-FFF2-40B4-BE49-F238E27FC236}">
                <a16:creationId xmlns:a16="http://schemas.microsoft.com/office/drawing/2014/main" id="{F5C8912B-42C8-4B3B-90DF-246F31C14563}"/>
              </a:ext>
            </a:extLst>
          </p:cNvPr>
          <p:cNvSpPr/>
          <p:nvPr/>
        </p:nvSpPr>
        <p:spPr>
          <a:xfrm>
            <a:off x="2719209" y="3769564"/>
            <a:ext cx="1074028" cy="712545"/>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800" dirty="0"/>
              <a:t>Archivo</a:t>
            </a:r>
            <a:endParaRPr lang="en-US" sz="800" dirty="0"/>
          </a:p>
        </p:txBody>
      </p:sp>
      <p:sp>
        <p:nvSpPr>
          <p:cNvPr id="33" name="Rectángulo 32">
            <a:extLst>
              <a:ext uri="{FF2B5EF4-FFF2-40B4-BE49-F238E27FC236}">
                <a16:creationId xmlns:a16="http://schemas.microsoft.com/office/drawing/2014/main" id="{19D3747A-84FE-4401-B093-8350CDB26E49}"/>
              </a:ext>
            </a:extLst>
          </p:cNvPr>
          <p:cNvSpPr/>
          <p:nvPr/>
        </p:nvSpPr>
        <p:spPr>
          <a:xfrm>
            <a:off x="7351888" y="4370284"/>
            <a:ext cx="1381218" cy="5555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100" dirty="0"/>
              <a:t>Se revisa el informe/reporte </a:t>
            </a:r>
            <a:endParaRPr lang="en-US" sz="1100" dirty="0"/>
          </a:p>
        </p:txBody>
      </p:sp>
      <p:sp>
        <p:nvSpPr>
          <p:cNvPr id="34" name="Rombo 33">
            <a:extLst>
              <a:ext uri="{FF2B5EF4-FFF2-40B4-BE49-F238E27FC236}">
                <a16:creationId xmlns:a16="http://schemas.microsoft.com/office/drawing/2014/main" id="{EAA1BD27-256D-4CE0-AB53-A5EAF1904E4B}"/>
              </a:ext>
            </a:extLst>
          </p:cNvPr>
          <p:cNvSpPr/>
          <p:nvPr/>
        </p:nvSpPr>
        <p:spPr>
          <a:xfrm>
            <a:off x="5557600" y="4005528"/>
            <a:ext cx="1381218" cy="129124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50" dirty="0"/>
              <a:t>¿Re-quiere modifi-caciones?</a:t>
            </a:r>
            <a:endParaRPr lang="en-US" sz="1050" dirty="0"/>
          </a:p>
        </p:txBody>
      </p:sp>
      <p:cxnSp>
        <p:nvCxnSpPr>
          <p:cNvPr id="38" name="Conector recto de flecha 37">
            <a:extLst>
              <a:ext uri="{FF2B5EF4-FFF2-40B4-BE49-F238E27FC236}">
                <a16:creationId xmlns:a16="http://schemas.microsoft.com/office/drawing/2014/main" id="{23BEC1F9-E63A-4773-B8EA-649F42F70882}"/>
              </a:ext>
            </a:extLst>
          </p:cNvPr>
          <p:cNvCxnSpPr>
            <a:stCxn id="8" idx="3"/>
          </p:cNvCxnSpPr>
          <p:nvPr/>
        </p:nvCxnSpPr>
        <p:spPr>
          <a:xfrm>
            <a:off x="3931389" y="3153739"/>
            <a:ext cx="1429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0" name="Conector recto de flecha 39">
            <a:extLst>
              <a:ext uri="{FF2B5EF4-FFF2-40B4-BE49-F238E27FC236}">
                <a16:creationId xmlns:a16="http://schemas.microsoft.com/office/drawing/2014/main" id="{7EAC4FB0-85FF-4E75-BF0C-CFF1BC9F6F2C}"/>
              </a:ext>
            </a:extLst>
          </p:cNvPr>
          <p:cNvCxnSpPr>
            <a:stCxn id="19" idx="3"/>
            <a:endCxn id="20" idx="1"/>
          </p:cNvCxnSpPr>
          <p:nvPr/>
        </p:nvCxnSpPr>
        <p:spPr>
          <a:xfrm>
            <a:off x="5774812" y="3072500"/>
            <a:ext cx="165888"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2" name="Conector recto de flecha 41">
            <a:extLst>
              <a:ext uri="{FF2B5EF4-FFF2-40B4-BE49-F238E27FC236}">
                <a16:creationId xmlns:a16="http://schemas.microsoft.com/office/drawing/2014/main" id="{2224248B-6BA8-4FB4-9566-155784EE3771}"/>
              </a:ext>
            </a:extLst>
          </p:cNvPr>
          <p:cNvCxnSpPr>
            <a:endCxn id="21" idx="1"/>
          </p:cNvCxnSpPr>
          <p:nvPr/>
        </p:nvCxnSpPr>
        <p:spPr>
          <a:xfrm flipV="1">
            <a:off x="7178230" y="3116022"/>
            <a:ext cx="127358" cy="377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4" name="Conector recto de flecha 43">
            <a:extLst>
              <a:ext uri="{FF2B5EF4-FFF2-40B4-BE49-F238E27FC236}">
                <a16:creationId xmlns:a16="http://schemas.microsoft.com/office/drawing/2014/main" id="{FD5A0E2E-F649-432C-A8C0-0643BFF1B41B}"/>
              </a:ext>
            </a:extLst>
          </p:cNvPr>
          <p:cNvCxnSpPr>
            <a:cxnSpLocks/>
            <a:stCxn id="21" idx="2"/>
            <a:endCxn id="29" idx="0"/>
          </p:cNvCxnSpPr>
          <p:nvPr/>
        </p:nvCxnSpPr>
        <p:spPr>
          <a:xfrm>
            <a:off x="8034793" y="3393814"/>
            <a:ext cx="4336" cy="2353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6" name="Conector recto de flecha 45">
            <a:extLst>
              <a:ext uri="{FF2B5EF4-FFF2-40B4-BE49-F238E27FC236}">
                <a16:creationId xmlns:a16="http://schemas.microsoft.com/office/drawing/2014/main" id="{2F4F1579-D686-4539-94CD-3925C6598BE6}"/>
              </a:ext>
            </a:extLst>
          </p:cNvPr>
          <p:cNvCxnSpPr>
            <a:cxnSpLocks/>
            <a:endCxn id="33" idx="0"/>
          </p:cNvCxnSpPr>
          <p:nvPr/>
        </p:nvCxnSpPr>
        <p:spPr>
          <a:xfrm>
            <a:off x="8039129" y="4148016"/>
            <a:ext cx="3368" cy="2222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8" name="Conector recto de flecha 47">
            <a:extLst>
              <a:ext uri="{FF2B5EF4-FFF2-40B4-BE49-F238E27FC236}">
                <a16:creationId xmlns:a16="http://schemas.microsoft.com/office/drawing/2014/main" id="{D5531344-DD56-4591-9290-B52B87EF7FF3}"/>
              </a:ext>
            </a:extLst>
          </p:cNvPr>
          <p:cNvCxnSpPr>
            <a:cxnSpLocks/>
            <a:stCxn id="33" idx="1"/>
            <a:endCxn id="34" idx="3"/>
          </p:cNvCxnSpPr>
          <p:nvPr/>
        </p:nvCxnSpPr>
        <p:spPr>
          <a:xfrm flipH="1">
            <a:off x="6938818" y="4648077"/>
            <a:ext cx="413070" cy="307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0" name="Rectángulo 49">
            <a:extLst>
              <a:ext uri="{FF2B5EF4-FFF2-40B4-BE49-F238E27FC236}">
                <a16:creationId xmlns:a16="http://schemas.microsoft.com/office/drawing/2014/main" id="{EA444DB3-6B8D-4EBA-865A-52B350FB13B7}"/>
              </a:ext>
            </a:extLst>
          </p:cNvPr>
          <p:cNvSpPr/>
          <p:nvPr/>
        </p:nvSpPr>
        <p:spPr>
          <a:xfrm>
            <a:off x="5570139" y="5740194"/>
            <a:ext cx="1381218" cy="616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100" dirty="0"/>
              <a:t>Envío del informa a donante </a:t>
            </a:r>
            <a:endParaRPr lang="en-US" sz="1100" dirty="0"/>
          </a:p>
        </p:txBody>
      </p:sp>
      <p:sp>
        <p:nvSpPr>
          <p:cNvPr id="51" name="Rectángulo 50">
            <a:extLst>
              <a:ext uri="{FF2B5EF4-FFF2-40B4-BE49-F238E27FC236}">
                <a16:creationId xmlns:a16="http://schemas.microsoft.com/office/drawing/2014/main" id="{25FC2CBE-3219-454D-AAA9-600D18005117}"/>
              </a:ext>
            </a:extLst>
          </p:cNvPr>
          <p:cNvSpPr/>
          <p:nvPr/>
        </p:nvSpPr>
        <p:spPr>
          <a:xfrm>
            <a:off x="3953300" y="4370283"/>
            <a:ext cx="1237530" cy="5555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100" dirty="0"/>
              <a:t>Se hacen las correcciones necesarias</a:t>
            </a:r>
            <a:endParaRPr lang="en-US" sz="1100" dirty="0"/>
          </a:p>
        </p:txBody>
      </p:sp>
      <p:cxnSp>
        <p:nvCxnSpPr>
          <p:cNvPr id="53" name="Conector recto de flecha 52">
            <a:extLst>
              <a:ext uri="{FF2B5EF4-FFF2-40B4-BE49-F238E27FC236}">
                <a16:creationId xmlns:a16="http://schemas.microsoft.com/office/drawing/2014/main" id="{EE42FBA8-374C-4C74-A05C-A6F82C07601F}"/>
              </a:ext>
            </a:extLst>
          </p:cNvPr>
          <p:cNvCxnSpPr>
            <a:cxnSpLocks/>
            <a:stCxn id="34" idx="2"/>
            <a:endCxn id="50" idx="0"/>
          </p:cNvCxnSpPr>
          <p:nvPr/>
        </p:nvCxnSpPr>
        <p:spPr>
          <a:xfrm>
            <a:off x="6248209" y="5296777"/>
            <a:ext cx="12539" cy="4434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5" name="Conector recto de flecha 54">
            <a:extLst>
              <a:ext uri="{FF2B5EF4-FFF2-40B4-BE49-F238E27FC236}">
                <a16:creationId xmlns:a16="http://schemas.microsoft.com/office/drawing/2014/main" id="{D21B1BD1-2D9E-4990-A1D0-C75D2B521698}"/>
              </a:ext>
            </a:extLst>
          </p:cNvPr>
          <p:cNvCxnSpPr>
            <a:cxnSpLocks/>
            <a:stCxn id="34" idx="1"/>
          </p:cNvCxnSpPr>
          <p:nvPr/>
        </p:nvCxnSpPr>
        <p:spPr>
          <a:xfrm flipH="1" flipV="1">
            <a:off x="5190830" y="4648075"/>
            <a:ext cx="366770" cy="30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0" name="CuadroTexto 59">
            <a:extLst>
              <a:ext uri="{FF2B5EF4-FFF2-40B4-BE49-F238E27FC236}">
                <a16:creationId xmlns:a16="http://schemas.microsoft.com/office/drawing/2014/main" id="{A295D68E-C26E-4C07-B4D6-20755C8E9852}"/>
              </a:ext>
            </a:extLst>
          </p:cNvPr>
          <p:cNvSpPr txBox="1"/>
          <p:nvPr/>
        </p:nvSpPr>
        <p:spPr>
          <a:xfrm>
            <a:off x="6361223" y="5261278"/>
            <a:ext cx="507513" cy="369332"/>
          </a:xfrm>
          <a:prstGeom prst="rect">
            <a:avLst/>
          </a:prstGeom>
          <a:noFill/>
        </p:spPr>
        <p:txBody>
          <a:bodyPr wrap="square" rtlCol="0">
            <a:spAutoFit/>
          </a:bodyPr>
          <a:lstStyle/>
          <a:p>
            <a:r>
              <a:rPr lang="es-MX" dirty="0"/>
              <a:t>No</a:t>
            </a:r>
            <a:endParaRPr lang="en-US" dirty="0"/>
          </a:p>
        </p:txBody>
      </p:sp>
      <p:sp>
        <p:nvSpPr>
          <p:cNvPr id="61" name="CuadroTexto 60">
            <a:extLst>
              <a:ext uri="{FF2B5EF4-FFF2-40B4-BE49-F238E27FC236}">
                <a16:creationId xmlns:a16="http://schemas.microsoft.com/office/drawing/2014/main" id="{F743350D-2FB0-49CF-9AA6-A97F075CBD8A}"/>
              </a:ext>
            </a:extLst>
          </p:cNvPr>
          <p:cNvSpPr txBox="1"/>
          <p:nvPr/>
        </p:nvSpPr>
        <p:spPr>
          <a:xfrm>
            <a:off x="5243368" y="4256124"/>
            <a:ext cx="455817" cy="369332"/>
          </a:xfrm>
          <a:prstGeom prst="rect">
            <a:avLst/>
          </a:prstGeom>
          <a:noFill/>
        </p:spPr>
        <p:txBody>
          <a:bodyPr wrap="square" rtlCol="0">
            <a:spAutoFit/>
          </a:bodyPr>
          <a:lstStyle/>
          <a:p>
            <a:r>
              <a:rPr lang="es-MX" dirty="0"/>
              <a:t>Si</a:t>
            </a:r>
            <a:endParaRPr lang="en-US" dirty="0"/>
          </a:p>
        </p:txBody>
      </p:sp>
      <p:sp>
        <p:nvSpPr>
          <p:cNvPr id="62" name="Diagrama de flujo: disco magnético 61">
            <a:extLst>
              <a:ext uri="{FF2B5EF4-FFF2-40B4-BE49-F238E27FC236}">
                <a16:creationId xmlns:a16="http://schemas.microsoft.com/office/drawing/2014/main" id="{D0189E09-F1E6-4CE2-8C25-D056CCB020BD}"/>
              </a:ext>
            </a:extLst>
          </p:cNvPr>
          <p:cNvSpPr/>
          <p:nvPr/>
        </p:nvSpPr>
        <p:spPr>
          <a:xfrm>
            <a:off x="3495105" y="5708026"/>
            <a:ext cx="1823890" cy="712544"/>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100" dirty="0"/>
              <a:t>Sistema de Monitoreo y Evaluación</a:t>
            </a:r>
            <a:endParaRPr lang="en-US" sz="1100" dirty="0"/>
          </a:p>
        </p:txBody>
      </p:sp>
      <p:sp>
        <p:nvSpPr>
          <p:cNvPr id="63" name="Elipse 62">
            <a:extLst>
              <a:ext uri="{FF2B5EF4-FFF2-40B4-BE49-F238E27FC236}">
                <a16:creationId xmlns:a16="http://schemas.microsoft.com/office/drawing/2014/main" id="{9FB355E1-B103-4110-833B-3E1D60C8FB92}"/>
              </a:ext>
            </a:extLst>
          </p:cNvPr>
          <p:cNvSpPr/>
          <p:nvPr/>
        </p:nvSpPr>
        <p:spPr>
          <a:xfrm>
            <a:off x="7241909" y="5835414"/>
            <a:ext cx="739786" cy="42714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dirty="0"/>
              <a:t>Fin</a:t>
            </a:r>
            <a:endParaRPr lang="en-US" dirty="0"/>
          </a:p>
        </p:txBody>
      </p:sp>
      <p:cxnSp>
        <p:nvCxnSpPr>
          <p:cNvPr id="66" name="Conector recto de flecha 65">
            <a:extLst>
              <a:ext uri="{FF2B5EF4-FFF2-40B4-BE49-F238E27FC236}">
                <a16:creationId xmlns:a16="http://schemas.microsoft.com/office/drawing/2014/main" id="{3E9ACBAA-570B-4071-B037-921C2E5DC70C}"/>
              </a:ext>
            </a:extLst>
          </p:cNvPr>
          <p:cNvCxnSpPr>
            <a:stCxn id="50" idx="1"/>
            <a:endCxn id="62" idx="4"/>
          </p:cNvCxnSpPr>
          <p:nvPr/>
        </p:nvCxnSpPr>
        <p:spPr>
          <a:xfrm flipH="1">
            <a:off x="5318995" y="6048657"/>
            <a:ext cx="251144" cy="1564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8" name="Conector recto de flecha 67">
            <a:extLst>
              <a:ext uri="{FF2B5EF4-FFF2-40B4-BE49-F238E27FC236}">
                <a16:creationId xmlns:a16="http://schemas.microsoft.com/office/drawing/2014/main" id="{674326FF-BC10-4B0E-8AB2-411E2096639D}"/>
              </a:ext>
            </a:extLst>
          </p:cNvPr>
          <p:cNvCxnSpPr>
            <a:stCxn id="50" idx="3"/>
            <a:endCxn id="63" idx="2"/>
          </p:cNvCxnSpPr>
          <p:nvPr/>
        </p:nvCxnSpPr>
        <p:spPr>
          <a:xfrm>
            <a:off x="6951357" y="6048657"/>
            <a:ext cx="290552" cy="32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6" name="Conector recto de flecha 75">
            <a:extLst>
              <a:ext uri="{FF2B5EF4-FFF2-40B4-BE49-F238E27FC236}">
                <a16:creationId xmlns:a16="http://schemas.microsoft.com/office/drawing/2014/main" id="{045553EA-3571-4F0B-9E5A-E3499C8CA5C4}"/>
              </a:ext>
            </a:extLst>
          </p:cNvPr>
          <p:cNvCxnSpPr>
            <a:cxnSpLocks/>
            <a:endCxn id="30" idx="0"/>
          </p:cNvCxnSpPr>
          <p:nvPr/>
        </p:nvCxnSpPr>
        <p:spPr>
          <a:xfrm>
            <a:off x="3242220" y="3443494"/>
            <a:ext cx="14003" cy="3260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 name="CuadroTexto 3">
            <a:extLst>
              <a:ext uri="{FF2B5EF4-FFF2-40B4-BE49-F238E27FC236}">
                <a16:creationId xmlns:a16="http://schemas.microsoft.com/office/drawing/2014/main" id="{AA5A4C8B-1540-4B51-8882-EB5DBABC260E}"/>
              </a:ext>
            </a:extLst>
          </p:cNvPr>
          <p:cNvSpPr txBox="1"/>
          <p:nvPr/>
        </p:nvSpPr>
        <p:spPr>
          <a:xfrm>
            <a:off x="611997" y="5740194"/>
            <a:ext cx="2537803" cy="369332"/>
          </a:xfrm>
          <a:prstGeom prst="rect">
            <a:avLst/>
          </a:prstGeom>
          <a:noFill/>
        </p:spPr>
        <p:txBody>
          <a:bodyPr wrap="square" rtlCol="0">
            <a:spAutoFit/>
          </a:bodyPr>
          <a:lstStyle/>
          <a:p>
            <a:r>
              <a:rPr lang="es-MX" b="1" dirty="0">
                <a:solidFill>
                  <a:srgbClr val="BA0C2F"/>
                </a:solidFill>
              </a:rPr>
              <a:t>TIEMPO: 45 MINUTOS</a:t>
            </a:r>
          </a:p>
        </p:txBody>
      </p:sp>
    </p:spTree>
    <p:extLst>
      <p:ext uri="{BB962C8B-B14F-4D97-AF65-F5344CB8AC3E}">
        <p14:creationId xmlns:p14="http://schemas.microsoft.com/office/powerpoint/2010/main" val="7282393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E4D5AC72-1D7D-44EB-8152-30C258B992F4}"/>
              </a:ext>
            </a:extLst>
          </p:cNvPr>
          <p:cNvSpPr>
            <a:spLocks noGrp="1"/>
          </p:cNvSpPr>
          <p:nvPr>
            <p:ph type="dt" sz="half" idx="2"/>
          </p:nvPr>
        </p:nvSpPr>
        <p:spPr/>
        <p:txBody>
          <a:bodyPr/>
          <a:lstStyle/>
          <a:p>
            <a:fld id="{414FB1AD-D69E-B741-965A-0BAE826C2FA6}" type="datetime1">
              <a:rPr lang="en-US" smtClean="0"/>
              <a:pPr/>
              <a:t>6/8/20</a:t>
            </a:fld>
            <a:endParaRPr lang="en-US" dirty="0"/>
          </a:p>
        </p:txBody>
      </p:sp>
      <p:sp>
        <p:nvSpPr>
          <p:cNvPr id="4" name="Marcador de pie de página 3">
            <a:extLst>
              <a:ext uri="{FF2B5EF4-FFF2-40B4-BE49-F238E27FC236}">
                <a16:creationId xmlns:a16="http://schemas.microsoft.com/office/drawing/2014/main" id="{C0621B80-E35E-4F92-A98D-8369C8949E17}"/>
              </a:ext>
            </a:extLst>
          </p:cNvPr>
          <p:cNvSpPr>
            <a:spLocks noGrp="1"/>
          </p:cNvSpPr>
          <p:nvPr>
            <p:ph type="ftr" sz="quarter" idx="3"/>
          </p:nvPr>
        </p:nvSpPr>
        <p:spPr/>
        <p:txBody>
          <a:bodyPr/>
          <a:lstStyle/>
          <a:p>
            <a:r>
              <a:rPr lang="en-US"/>
              <a:t>FOOTER GOES HERE</a:t>
            </a:r>
            <a:endParaRPr lang="en-US" dirty="0"/>
          </a:p>
        </p:txBody>
      </p:sp>
      <p:sp>
        <p:nvSpPr>
          <p:cNvPr id="5" name="Marcador de número de diapositiva 4">
            <a:extLst>
              <a:ext uri="{FF2B5EF4-FFF2-40B4-BE49-F238E27FC236}">
                <a16:creationId xmlns:a16="http://schemas.microsoft.com/office/drawing/2014/main" id="{58142DC7-989D-4858-A101-295729D8C75D}"/>
              </a:ext>
            </a:extLst>
          </p:cNvPr>
          <p:cNvSpPr>
            <a:spLocks noGrp="1"/>
          </p:cNvSpPr>
          <p:nvPr>
            <p:ph type="sldNum" sz="quarter" idx="4"/>
          </p:nvPr>
        </p:nvSpPr>
        <p:spPr/>
        <p:txBody>
          <a:bodyPr/>
          <a:lstStyle/>
          <a:p>
            <a:fld id="{42782948-4DBE-204D-AB9E-B65E067054AE}" type="slidenum">
              <a:rPr lang="en-US" smtClean="0"/>
              <a:pPr/>
              <a:t>25</a:t>
            </a:fld>
            <a:endParaRPr lang="en-US" dirty="0"/>
          </a:p>
        </p:txBody>
      </p:sp>
      <p:pic>
        <p:nvPicPr>
          <p:cNvPr id="7" name="Imagen 6">
            <a:extLst>
              <a:ext uri="{FF2B5EF4-FFF2-40B4-BE49-F238E27FC236}">
                <a16:creationId xmlns:a16="http://schemas.microsoft.com/office/drawing/2014/main" id="{B2360018-93B3-47CF-A759-A8360D1C2D0A}"/>
              </a:ext>
            </a:extLst>
          </p:cNvPr>
          <p:cNvPicPr>
            <a:picLocks noChangeAspect="1"/>
          </p:cNvPicPr>
          <p:nvPr/>
        </p:nvPicPr>
        <p:blipFill>
          <a:blip r:embed="rId2"/>
          <a:stretch>
            <a:fillRect/>
          </a:stretch>
        </p:blipFill>
        <p:spPr>
          <a:xfrm>
            <a:off x="1133765" y="1040153"/>
            <a:ext cx="7819735" cy="5274921"/>
          </a:xfrm>
          <a:prstGeom prst="rect">
            <a:avLst/>
          </a:prstGeom>
        </p:spPr>
      </p:pic>
    </p:spTree>
    <p:extLst>
      <p:ext uri="{BB962C8B-B14F-4D97-AF65-F5344CB8AC3E}">
        <p14:creationId xmlns:p14="http://schemas.microsoft.com/office/powerpoint/2010/main" val="21879174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a:extLst>
              <a:ext uri="{FF2B5EF4-FFF2-40B4-BE49-F238E27FC236}">
                <a16:creationId xmlns:a16="http://schemas.microsoft.com/office/drawing/2014/main" id="{FA1C7A76-4904-43A3-9060-3B6F7F8A30D3}"/>
              </a:ext>
            </a:extLst>
          </p:cNvPr>
          <p:cNvSpPr>
            <a:spLocks noGrp="1"/>
          </p:cNvSpPr>
          <p:nvPr>
            <p:ph type="sldNum" sz="quarter" idx="4"/>
          </p:nvPr>
        </p:nvSpPr>
        <p:spPr/>
        <p:txBody>
          <a:bodyPr/>
          <a:lstStyle/>
          <a:p>
            <a:fld id="{42782948-4DBE-204D-AB9E-B65E067054AE}" type="slidenum">
              <a:rPr lang="en-US" smtClean="0"/>
              <a:pPr/>
              <a:t>26</a:t>
            </a:fld>
            <a:endParaRPr lang="en-US" dirty="0"/>
          </a:p>
        </p:txBody>
      </p:sp>
      <p:sp>
        <p:nvSpPr>
          <p:cNvPr id="6" name="Título 5">
            <a:extLst>
              <a:ext uri="{FF2B5EF4-FFF2-40B4-BE49-F238E27FC236}">
                <a16:creationId xmlns:a16="http://schemas.microsoft.com/office/drawing/2014/main" id="{A261D2B7-2C90-48D6-9490-C50BFD0B768E}"/>
              </a:ext>
            </a:extLst>
          </p:cNvPr>
          <p:cNvSpPr>
            <a:spLocks noGrp="1"/>
          </p:cNvSpPr>
          <p:nvPr>
            <p:ph type="title"/>
          </p:nvPr>
        </p:nvSpPr>
        <p:spPr>
          <a:xfrm>
            <a:off x="686104" y="848380"/>
            <a:ext cx="7772400" cy="523220"/>
          </a:xfrm>
        </p:spPr>
        <p:txBody>
          <a:bodyPr/>
          <a:lstStyle/>
          <a:p>
            <a:r>
              <a:rPr lang="es-MX" noProof="0" dirty="0"/>
              <a:t>7. Gestión de Datos</a:t>
            </a:r>
          </a:p>
        </p:txBody>
      </p:sp>
      <p:graphicFrame>
        <p:nvGraphicFramePr>
          <p:cNvPr id="7" name="Diagrama 6">
            <a:extLst>
              <a:ext uri="{FF2B5EF4-FFF2-40B4-BE49-F238E27FC236}">
                <a16:creationId xmlns:a16="http://schemas.microsoft.com/office/drawing/2014/main" id="{3AD5DE54-C2BB-401A-8BB5-EFE342C27916}"/>
              </a:ext>
            </a:extLst>
          </p:cNvPr>
          <p:cNvGraphicFramePr/>
          <p:nvPr/>
        </p:nvGraphicFramePr>
        <p:xfrm>
          <a:off x="460423" y="1580473"/>
          <a:ext cx="8405785" cy="44041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Imagen 8">
            <a:extLst>
              <a:ext uri="{FF2B5EF4-FFF2-40B4-BE49-F238E27FC236}">
                <a16:creationId xmlns:a16="http://schemas.microsoft.com/office/drawing/2014/main" id="{D3BA2181-4901-454C-91EF-DEB1E58344AC}"/>
              </a:ext>
            </a:extLst>
          </p:cNvPr>
          <p:cNvPicPr>
            <a:picLocks noChangeAspect="1"/>
          </p:cNvPicPr>
          <p:nvPr/>
        </p:nvPicPr>
        <p:blipFill rotWithShape="1">
          <a:blip r:embed="rId7">
            <a:duotone>
              <a:schemeClr val="bg2">
                <a:shade val="45000"/>
                <a:satMod val="135000"/>
              </a:schemeClr>
              <a:prstClr val="white"/>
            </a:duotone>
          </a:blip>
          <a:srcRect l="11357" t="9644" r="11722" b="18172"/>
          <a:stretch/>
        </p:blipFill>
        <p:spPr>
          <a:xfrm>
            <a:off x="3583745" y="4428545"/>
            <a:ext cx="2159140" cy="2184722"/>
          </a:xfrm>
          <a:prstGeom prst="rect">
            <a:avLst/>
          </a:prstGeom>
        </p:spPr>
      </p:pic>
    </p:spTree>
    <p:extLst>
      <p:ext uri="{BB962C8B-B14F-4D97-AF65-F5344CB8AC3E}">
        <p14:creationId xmlns:p14="http://schemas.microsoft.com/office/powerpoint/2010/main" val="24315933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75B5EA43-3827-469D-A9A9-141A80F5BA1C}"/>
              </a:ext>
            </a:extLst>
          </p:cNvPr>
          <p:cNvPicPr>
            <a:picLocks noChangeAspect="1"/>
          </p:cNvPicPr>
          <p:nvPr/>
        </p:nvPicPr>
        <p:blipFill rotWithShape="1">
          <a:blip r:embed="rId2">
            <a:duotone>
              <a:schemeClr val="bg2">
                <a:shade val="45000"/>
                <a:satMod val="135000"/>
              </a:schemeClr>
              <a:prstClr val="white"/>
            </a:duotone>
          </a:blip>
          <a:srcRect l="27260" r="26982" b="6120"/>
          <a:stretch/>
        </p:blipFill>
        <p:spPr>
          <a:xfrm>
            <a:off x="5486400" y="360355"/>
            <a:ext cx="1689903" cy="2022490"/>
          </a:xfrm>
          <a:prstGeom prst="rect">
            <a:avLst/>
          </a:prstGeom>
        </p:spPr>
      </p:pic>
      <p:sp>
        <p:nvSpPr>
          <p:cNvPr id="2" name="Marcador de contenido 1">
            <a:extLst>
              <a:ext uri="{FF2B5EF4-FFF2-40B4-BE49-F238E27FC236}">
                <a16:creationId xmlns:a16="http://schemas.microsoft.com/office/drawing/2014/main" id="{253EC954-DF54-4A51-A3B7-30F9E85E4389}"/>
              </a:ext>
            </a:extLst>
          </p:cNvPr>
          <p:cNvSpPr>
            <a:spLocks noGrp="1"/>
          </p:cNvSpPr>
          <p:nvPr>
            <p:ph idx="1"/>
          </p:nvPr>
        </p:nvSpPr>
        <p:spPr/>
        <p:txBody>
          <a:bodyPr/>
          <a:lstStyle/>
          <a:p>
            <a:pPr marL="0" indent="0">
              <a:buNone/>
            </a:pPr>
            <a:endParaRPr lang="es-MX" b="1" noProof="0" dirty="0"/>
          </a:p>
          <a:p>
            <a:pPr marL="0" indent="0">
              <a:buNone/>
            </a:pPr>
            <a:endParaRPr lang="es-MX" b="1" noProof="0" dirty="0"/>
          </a:p>
          <a:p>
            <a:pPr marL="0" indent="0">
              <a:buNone/>
            </a:pPr>
            <a:r>
              <a:rPr lang="es-MX" b="1" noProof="0" dirty="0"/>
              <a:t>¿Por qué son importantes los usuarios del PMyE y Plan de comunicaciones?</a:t>
            </a:r>
          </a:p>
          <a:p>
            <a:r>
              <a:rPr lang="es-MX" noProof="0" dirty="0"/>
              <a:t>La gestión de interesadXs es fundamental para definir las expectativas de los involucradxs frente al PMyE, en especial para establecer el plan de gestión de comunicaciones.</a:t>
            </a:r>
          </a:p>
          <a:p>
            <a:r>
              <a:rPr lang="es-MX" noProof="0" dirty="0"/>
              <a:t>Ello también condiciona las herramientas de recolección y el análisis de información. </a:t>
            </a:r>
          </a:p>
          <a:p>
            <a:r>
              <a:rPr lang="es-MX" noProof="0" dirty="0"/>
              <a:t>Si estas expectativas están identificadas adecuadamente será más fácil brindar la información esperada.</a:t>
            </a:r>
          </a:p>
        </p:txBody>
      </p:sp>
      <p:sp>
        <p:nvSpPr>
          <p:cNvPr id="5" name="Marcador de número de diapositiva 4">
            <a:extLst>
              <a:ext uri="{FF2B5EF4-FFF2-40B4-BE49-F238E27FC236}">
                <a16:creationId xmlns:a16="http://schemas.microsoft.com/office/drawing/2014/main" id="{E235ACC1-7D13-4755-95B1-BCBC3718273B}"/>
              </a:ext>
            </a:extLst>
          </p:cNvPr>
          <p:cNvSpPr>
            <a:spLocks noGrp="1"/>
          </p:cNvSpPr>
          <p:nvPr>
            <p:ph type="sldNum" sz="quarter" idx="4"/>
          </p:nvPr>
        </p:nvSpPr>
        <p:spPr/>
        <p:txBody>
          <a:bodyPr/>
          <a:lstStyle/>
          <a:p>
            <a:fld id="{42782948-4DBE-204D-AB9E-B65E067054AE}" type="slidenum">
              <a:rPr lang="en-US" smtClean="0"/>
              <a:pPr/>
              <a:t>27</a:t>
            </a:fld>
            <a:endParaRPr lang="en-US" dirty="0"/>
          </a:p>
        </p:txBody>
      </p:sp>
      <p:sp>
        <p:nvSpPr>
          <p:cNvPr id="6" name="Título 5">
            <a:extLst>
              <a:ext uri="{FF2B5EF4-FFF2-40B4-BE49-F238E27FC236}">
                <a16:creationId xmlns:a16="http://schemas.microsoft.com/office/drawing/2014/main" id="{F067CB4A-B3C2-424C-8B47-4D2AE1929FA3}"/>
              </a:ext>
            </a:extLst>
          </p:cNvPr>
          <p:cNvSpPr>
            <a:spLocks noGrp="1"/>
          </p:cNvSpPr>
          <p:nvPr>
            <p:ph type="title"/>
          </p:nvPr>
        </p:nvSpPr>
        <p:spPr>
          <a:xfrm>
            <a:off x="685800" y="1388962"/>
            <a:ext cx="7772400" cy="523220"/>
          </a:xfrm>
        </p:spPr>
        <p:txBody>
          <a:bodyPr/>
          <a:lstStyle/>
          <a:p>
            <a:r>
              <a:rPr lang="es-MX" noProof="0" dirty="0"/>
              <a:t>8. Estrategia de Comunicación</a:t>
            </a:r>
          </a:p>
        </p:txBody>
      </p:sp>
    </p:spTree>
    <p:extLst>
      <p:ext uri="{BB962C8B-B14F-4D97-AF65-F5344CB8AC3E}">
        <p14:creationId xmlns:p14="http://schemas.microsoft.com/office/powerpoint/2010/main" val="885056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37254185-9D3D-476A-8EB7-A0A99FF2468E}"/>
              </a:ext>
            </a:extLst>
          </p:cNvPr>
          <p:cNvSpPr>
            <a:spLocks noGrp="1"/>
          </p:cNvSpPr>
          <p:nvPr>
            <p:ph idx="1"/>
          </p:nvPr>
        </p:nvSpPr>
        <p:spPr>
          <a:xfrm>
            <a:off x="512180" y="1565476"/>
            <a:ext cx="7772400" cy="4572000"/>
          </a:xfrm>
        </p:spPr>
        <p:txBody>
          <a:bodyPr>
            <a:normAutofit/>
          </a:bodyPr>
          <a:lstStyle/>
          <a:p>
            <a:r>
              <a:rPr lang="es-MX" noProof="0" dirty="0"/>
              <a:t>a) Identifica a los usuarios de la información generada por el PMyE.•</a:t>
            </a:r>
          </a:p>
          <a:p>
            <a:pPr marL="0" indent="0">
              <a:buNone/>
            </a:pPr>
            <a:r>
              <a:rPr lang="es-MX" b="1" u="sng" noProof="0" dirty="0"/>
              <a:t> Primarios: </a:t>
            </a:r>
            <a:r>
              <a:rPr lang="es-MX" noProof="0" dirty="0"/>
              <a:t>aquellos actores </a:t>
            </a:r>
            <a:r>
              <a:rPr lang="es-MX" b="1" noProof="0" dirty="0">
                <a:solidFill>
                  <a:srgbClr val="C00000"/>
                </a:solidFill>
              </a:rPr>
              <a:t>directamente afectados </a:t>
            </a:r>
            <a:r>
              <a:rPr lang="es-MX" noProof="0" dirty="0"/>
              <a:t>por el PPP. Estos actores pueden ser beneficiarios del mismo PPP, que aspiran a incrementar su poder y sus privilegios o que podrían resultar perjudicados de alguna u otra manera.</a:t>
            </a:r>
          </a:p>
          <a:p>
            <a:pPr marL="0" indent="0">
              <a:buNone/>
            </a:pPr>
            <a:r>
              <a:rPr lang="es-MX" b="1" u="sng" noProof="0" dirty="0"/>
              <a:t>Secundarios: </a:t>
            </a:r>
            <a:r>
              <a:rPr lang="es-MX" noProof="0" dirty="0"/>
              <a:t>son aquellos que sólo </a:t>
            </a:r>
            <a:r>
              <a:rPr lang="es-MX" b="1" noProof="0" dirty="0">
                <a:solidFill>
                  <a:srgbClr val="C00000"/>
                </a:solidFill>
              </a:rPr>
              <a:t>participan en forma temporal </a:t>
            </a:r>
            <a:r>
              <a:rPr lang="es-MX" noProof="0" dirty="0"/>
              <a:t>en un PPP, como por ejemplo las organizaciones intermediarias prestadoras de servicios.</a:t>
            </a:r>
          </a:p>
          <a:p>
            <a:pPr marL="0" indent="0">
              <a:buNone/>
            </a:pPr>
            <a:r>
              <a:rPr lang="es-MX" b="1" u="sng" noProof="0" dirty="0"/>
              <a:t>Clave o centrales</a:t>
            </a:r>
            <a:r>
              <a:rPr lang="es-MX" u="sng" noProof="0" dirty="0"/>
              <a:t>: </a:t>
            </a:r>
            <a:r>
              <a:rPr lang="es-MX" noProof="0" dirty="0"/>
              <a:t>son aquellos que pueden </a:t>
            </a:r>
            <a:r>
              <a:rPr lang="es-MX" b="1" noProof="0" dirty="0">
                <a:solidFill>
                  <a:srgbClr val="C00000"/>
                </a:solidFill>
              </a:rPr>
              <a:t>influir significativamente </a:t>
            </a:r>
            <a:r>
              <a:rPr lang="es-MX" noProof="0" dirty="0"/>
              <a:t>sobre un PPP dadas sus capacidades, sus conocimientos y/o su posición de poder. Por lo tanto, su apoyo o participación suele resultar indispensable para que un PPP alcance los resultados esperados. </a:t>
            </a:r>
          </a:p>
        </p:txBody>
      </p:sp>
      <p:sp>
        <p:nvSpPr>
          <p:cNvPr id="5" name="Marcador de número de diapositiva 4">
            <a:extLst>
              <a:ext uri="{FF2B5EF4-FFF2-40B4-BE49-F238E27FC236}">
                <a16:creationId xmlns:a16="http://schemas.microsoft.com/office/drawing/2014/main" id="{83955613-E395-4571-A943-C8504FCDFB6C}"/>
              </a:ext>
            </a:extLst>
          </p:cNvPr>
          <p:cNvSpPr>
            <a:spLocks noGrp="1"/>
          </p:cNvSpPr>
          <p:nvPr>
            <p:ph type="sldNum" sz="quarter" idx="4"/>
          </p:nvPr>
        </p:nvSpPr>
        <p:spPr/>
        <p:txBody>
          <a:bodyPr/>
          <a:lstStyle/>
          <a:p>
            <a:fld id="{42782948-4DBE-204D-AB9E-B65E067054AE}" type="slidenum">
              <a:rPr lang="en-US" smtClean="0"/>
              <a:pPr/>
              <a:t>28</a:t>
            </a:fld>
            <a:endParaRPr lang="en-US" dirty="0"/>
          </a:p>
        </p:txBody>
      </p:sp>
      <p:sp>
        <p:nvSpPr>
          <p:cNvPr id="6" name="Título 5">
            <a:extLst>
              <a:ext uri="{FF2B5EF4-FFF2-40B4-BE49-F238E27FC236}">
                <a16:creationId xmlns:a16="http://schemas.microsoft.com/office/drawing/2014/main" id="{21184482-BD00-422F-965B-81A87C37449C}"/>
              </a:ext>
            </a:extLst>
          </p:cNvPr>
          <p:cNvSpPr>
            <a:spLocks noGrp="1"/>
          </p:cNvSpPr>
          <p:nvPr>
            <p:ph type="title"/>
          </p:nvPr>
        </p:nvSpPr>
        <p:spPr>
          <a:xfrm>
            <a:off x="686104" y="417493"/>
            <a:ext cx="7772400" cy="954107"/>
          </a:xfrm>
        </p:spPr>
        <p:txBody>
          <a:bodyPr/>
          <a:lstStyle/>
          <a:p>
            <a:r>
              <a:rPr lang="es-MX" noProof="0" dirty="0"/>
              <a:t>¿Cómo elaboras la identificación de los usuarios del PMyE y el Plan de comunicaciones?</a:t>
            </a:r>
          </a:p>
        </p:txBody>
      </p:sp>
    </p:spTree>
    <p:extLst>
      <p:ext uri="{BB962C8B-B14F-4D97-AF65-F5344CB8AC3E}">
        <p14:creationId xmlns:p14="http://schemas.microsoft.com/office/powerpoint/2010/main" val="40852868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A611BC9B-42ED-4D11-B9D4-EB28028EE3C3}"/>
              </a:ext>
            </a:extLst>
          </p:cNvPr>
          <p:cNvSpPr>
            <a:spLocks noGrp="1"/>
          </p:cNvSpPr>
          <p:nvPr>
            <p:ph idx="1"/>
          </p:nvPr>
        </p:nvSpPr>
        <p:spPr/>
        <p:txBody>
          <a:bodyPr/>
          <a:lstStyle/>
          <a:p>
            <a:r>
              <a:rPr lang="es-MX" noProof="0" dirty="0"/>
              <a:t>Según su grado de interés (bajo y alto) y grado de poder (alto y bajo) lxs actores se pueden clasificar lo cual permitirá establecer estrategias adecuadas:</a:t>
            </a:r>
          </a:p>
          <a:p>
            <a:endParaRPr lang="es-MX" noProof="0" dirty="0"/>
          </a:p>
        </p:txBody>
      </p:sp>
      <p:sp>
        <p:nvSpPr>
          <p:cNvPr id="5" name="Marcador de número de diapositiva 4">
            <a:extLst>
              <a:ext uri="{FF2B5EF4-FFF2-40B4-BE49-F238E27FC236}">
                <a16:creationId xmlns:a16="http://schemas.microsoft.com/office/drawing/2014/main" id="{8FC4537E-6490-4202-ACA2-DD3E8578218F}"/>
              </a:ext>
            </a:extLst>
          </p:cNvPr>
          <p:cNvSpPr>
            <a:spLocks noGrp="1"/>
          </p:cNvSpPr>
          <p:nvPr>
            <p:ph type="sldNum" sz="quarter" idx="4"/>
          </p:nvPr>
        </p:nvSpPr>
        <p:spPr/>
        <p:txBody>
          <a:bodyPr/>
          <a:lstStyle/>
          <a:p>
            <a:fld id="{42782948-4DBE-204D-AB9E-B65E067054AE}" type="slidenum">
              <a:rPr lang="en-US" smtClean="0"/>
              <a:pPr/>
              <a:t>29</a:t>
            </a:fld>
            <a:endParaRPr lang="en-US" dirty="0"/>
          </a:p>
        </p:txBody>
      </p:sp>
      <p:sp>
        <p:nvSpPr>
          <p:cNvPr id="6" name="Título 5">
            <a:extLst>
              <a:ext uri="{FF2B5EF4-FFF2-40B4-BE49-F238E27FC236}">
                <a16:creationId xmlns:a16="http://schemas.microsoft.com/office/drawing/2014/main" id="{BD8303A5-2F13-4850-806F-8B10388E6710}"/>
              </a:ext>
            </a:extLst>
          </p:cNvPr>
          <p:cNvSpPr>
            <a:spLocks noGrp="1"/>
          </p:cNvSpPr>
          <p:nvPr>
            <p:ph type="title"/>
          </p:nvPr>
        </p:nvSpPr>
        <p:spPr>
          <a:xfrm>
            <a:off x="686104" y="848380"/>
            <a:ext cx="7772400" cy="523220"/>
          </a:xfrm>
        </p:spPr>
        <p:txBody>
          <a:bodyPr/>
          <a:lstStyle/>
          <a:p>
            <a:r>
              <a:rPr lang="es-MX" noProof="0" dirty="0"/>
              <a:t>Grado de Interés / Grado de Poder</a:t>
            </a:r>
          </a:p>
        </p:txBody>
      </p:sp>
      <p:pic>
        <p:nvPicPr>
          <p:cNvPr id="7" name="Imagen 6">
            <a:extLst>
              <a:ext uri="{FF2B5EF4-FFF2-40B4-BE49-F238E27FC236}">
                <a16:creationId xmlns:a16="http://schemas.microsoft.com/office/drawing/2014/main" id="{4B7122FA-10BA-4F6B-A9AE-FA276208F80D}"/>
              </a:ext>
            </a:extLst>
          </p:cNvPr>
          <p:cNvPicPr/>
          <p:nvPr/>
        </p:nvPicPr>
        <p:blipFill>
          <a:blip r:embed="rId2">
            <a:extLst>
              <a:ext uri="{28A0092B-C50C-407E-A947-70E740481C1C}">
                <a14:useLocalDpi xmlns:a14="http://schemas.microsoft.com/office/drawing/2010/main" val="0"/>
              </a:ext>
            </a:extLst>
          </a:blip>
          <a:stretch>
            <a:fillRect/>
          </a:stretch>
        </p:blipFill>
        <p:spPr>
          <a:xfrm>
            <a:off x="2065803" y="2743200"/>
            <a:ext cx="5012393" cy="3429000"/>
          </a:xfrm>
          <a:prstGeom prst="rect">
            <a:avLst/>
          </a:prstGeom>
        </p:spPr>
      </p:pic>
    </p:spTree>
    <p:extLst>
      <p:ext uri="{BB962C8B-B14F-4D97-AF65-F5344CB8AC3E}">
        <p14:creationId xmlns:p14="http://schemas.microsoft.com/office/powerpoint/2010/main" val="29556790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D7731D27-5AAC-48CE-949D-F1CCA1FF9574}"/>
              </a:ext>
            </a:extLst>
          </p:cNvPr>
          <p:cNvSpPr>
            <a:spLocks noGrp="1"/>
          </p:cNvSpPr>
          <p:nvPr>
            <p:ph idx="1"/>
          </p:nvPr>
        </p:nvSpPr>
        <p:spPr/>
        <p:txBody>
          <a:bodyPr/>
          <a:lstStyle/>
          <a:p>
            <a:r>
              <a:rPr lang="es-MX" noProof="0" dirty="0"/>
              <a:t>Para cada uno de los actores identificados es necesario determinar lo siguiente en relación a la información que requiere:• </a:t>
            </a:r>
          </a:p>
          <a:p>
            <a:r>
              <a:rPr lang="es-MX" b="1" noProof="0" dirty="0">
                <a:solidFill>
                  <a:srgbClr val="C00000"/>
                </a:solidFill>
              </a:rPr>
              <a:t>¿Para qué la requiere? </a:t>
            </a:r>
            <a:r>
              <a:rPr lang="es-MX" noProof="0" dirty="0"/>
              <a:t>Por ejemplo tomar decisiones, recibir y generar información para rendir cuentas, diseñar, realizar ajustes en el PPP, hacer modificaciones en el financiamiento, conocer logros.• </a:t>
            </a:r>
          </a:p>
          <a:p>
            <a:r>
              <a:rPr lang="es-MX" b="1" noProof="0" dirty="0">
                <a:solidFill>
                  <a:srgbClr val="C00000"/>
                </a:solidFill>
              </a:rPr>
              <a:t>¿Qué necesita? </a:t>
            </a:r>
            <a:r>
              <a:rPr lang="es-MX" noProof="0" dirty="0"/>
              <a:t>Información del contexto, financiera, avance de los indicadores, resultados alcanzados, lecciones aprendidas, experiencias exitosas, reporte de actividades, entre otros.• </a:t>
            </a:r>
          </a:p>
          <a:p>
            <a:r>
              <a:rPr lang="es-MX" b="1" noProof="0" dirty="0">
                <a:solidFill>
                  <a:srgbClr val="C00000"/>
                </a:solidFill>
              </a:rPr>
              <a:t>¿Cómo la necesita? </a:t>
            </a:r>
            <a:r>
              <a:rPr lang="es-MX" noProof="0" dirty="0"/>
              <a:t>Tipo de formato, canal, forma escrita, oral, en reunión formal, de manera informal.• </a:t>
            </a:r>
          </a:p>
          <a:p>
            <a:r>
              <a:rPr lang="es-MX" b="1" noProof="0" dirty="0"/>
              <a:t>¿Cuándo?: </a:t>
            </a:r>
            <a:r>
              <a:rPr lang="es-MX" noProof="0" dirty="0"/>
              <a:t>Frecuencia, inicio, mitad, final, ex-post; permanente.</a:t>
            </a:r>
          </a:p>
        </p:txBody>
      </p:sp>
      <p:sp>
        <p:nvSpPr>
          <p:cNvPr id="5" name="Marcador de número de diapositiva 4">
            <a:extLst>
              <a:ext uri="{FF2B5EF4-FFF2-40B4-BE49-F238E27FC236}">
                <a16:creationId xmlns:a16="http://schemas.microsoft.com/office/drawing/2014/main" id="{BAEF95D1-8406-479F-8E38-DACD6E0406AA}"/>
              </a:ext>
            </a:extLst>
          </p:cNvPr>
          <p:cNvSpPr>
            <a:spLocks noGrp="1"/>
          </p:cNvSpPr>
          <p:nvPr>
            <p:ph type="sldNum" sz="quarter" idx="4"/>
          </p:nvPr>
        </p:nvSpPr>
        <p:spPr/>
        <p:txBody>
          <a:bodyPr/>
          <a:lstStyle/>
          <a:p>
            <a:fld id="{42782948-4DBE-204D-AB9E-B65E067054AE}" type="slidenum">
              <a:rPr lang="en-US" smtClean="0"/>
              <a:pPr/>
              <a:t>30</a:t>
            </a:fld>
            <a:endParaRPr lang="en-US" dirty="0"/>
          </a:p>
        </p:txBody>
      </p:sp>
      <p:sp>
        <p:nvSpPr>
          <p:cNvPr id="6" name="Título 5">
            <a:extLst>
              <a:ext uri="{FF2B5EF4-FFF2-40B4-BE49-F238E27FC236}">
                <a16:creationId xmlns:a16="http://schemas.microsoft.com/office/drawing/2014/main" id="{ADD9DC66-BFAC-4865-869C-F720819F73BF}"/>
              </a:ext>
            </a:extLst>
          </p:cNvPr>
          <p:cNvSpPr>
            <a:spLocks noGrp="1"/>
          </p:cNvSpPr>
          <p:nvPr>
            <p:ph type="title"/>
          </p:nvPr>
        </p:nvSpPr>
        <p:spPr>
          <a:xfrm>
            <a:off x="686104" y="848380"/>
            <a:ext cx="7772400" cy="523220"/>
          </a:xfrm>
        </p:spPr>
        <p:txBody>
          <a:bodyPr/>
          <a:lstStyle/>
          <a:p>
            <a:r>
              <a:rPr lang="es-MX" noProof="0" dirty="0"/>
              <a:t>b) Determina sus necesidades de información</a:t>
            </a:r>
          </a:p>
        </p:txBody>
      </p:sp>
    </p:spTree>
    <p:extLst>
      <p:ext uri="{BB962C8B-B14F-4D97-AF65-F5344CB8AC3E}">
        <p14:creationId xmlns:p14="http://schemas.microsoft.com/office/powerpoint/2010/main" val="421648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Marcador de contenido 6">
            <a:extLst>
              <a:ext uri="{FF2B5EF4-FFF2-40B4-BE49-F238E27FC236}">
                <a16:creationId xmlns:a16="http://schemas.microsoft.com/office/drawing/2014/main" id="{1FA5DD27-F35F-4683-83A3-A670B8E93C55}"/>
              </a:ext>
            </a:extLst>
          </p:cNvPr>
          <p:cNvGraphicFramePr>
            <a:graphicFrameLocks noGrp="1"/>
          </p:cNvGraphicFramePr>
          <p:nvPr>
            <p:ph idx="1"/>
          </p:nvPr>
        </p:nvGraphicFramePr>
        <p:xfrm>
          <a:off x="76200" y="940447"/>
          <a:ext cx="8991599" cy="5741044"/>
        </p:xfrm>
        <a:graphic>
          <a:graphicData uri="http://schemas.openxmlformats.org/drawingml/2006/table">
            <a:tbl>
              <a:tblPr firstRow="1" firstCol="1" bandRow="1">
                <a:tableStyleId>{5C22544A-7EE6-4342-B048-85BDC9FD1C3A}</a:tableStyleId>
              </a:tblPr>
              <a:tblGrid>
                <a:gridCol w="942372">
                  <a:extLst>
                    <a:ext uri="{9D8B030D-6E8A-4147-A177-3AD203B41FA5}">
                      <a16:colId xmlns:a16="http://schemas.microsoft.com/office/drawing/2014/main" val="1895867784"/>
                    </a:ext>
                  </a:extLst>
                </a:gridCol>
                <a:gridCol w="578734">
                  <a:extLst>
                    <a:ext uri="{9D8B030D-6E8A-4147-A177-3AD203B41FA5}">
                      <a16:colId xmlns:a16="http://schemas.microsoft.com/office/drawing/2014/main" val="1733085107"/>
                    </a:ext>
                  </a:extLst>
                </a:gridCol>
                <a:gridCol w="937550">
                  <a:extLst>
                    <a:ext uri="{9D8B030D-6E8A-4147-A177-3AD203B41FA5}">
                      <a16:colId xmlns:a16="http://schemas.microsoft.com/office/drawing/2014/main" val="636697908"/>
                    </a:ext>
                  </a:extLst>
                </a:gridCol>
                <a:gridCol w="636607">
                  <a:extLst>
                    <a:ext uri="{9D8B030D-6E8A-4147-A177-3AD203B41FA5}">
                      <a16:colId xmlns:a16="http://schemas.microsoft.com/office/drawing/2014/main" val="2203709603"/>
                    </a:ext>
                  </a:extLst>
                </a:gridCol>
                <a:gridCol w="694481">
                  <a:extLst>
                    <a:ext uri="{9D8B030D-6E8A-4147-A177-3AD203B41FA5}">
                      <a16:colId xmlns:a16="http://schemas.microsoft.com/office/drawing/2014/main" val="2857234781"/>
                    </a:ext>
                  </a:extLst>
                </a:gridCol>
                <a:gridCol w="1030147">
                  <a:extLst>
                    <a:ext uri="{9D8B030D-6E8A-4147-A177-3AD203B41FA5}">
                      <a16:colId xmlns:a16="http://schemas.microsoft.com/office/drawing/2014/main" val="37478851"/>
                    </a:ext>
                  </a:extLst>
                </a:gridCol>
                <a:gridCol w="1053296">
                  <a:extLst>
                    <a:ext uri="{9D8B030D-6E8A-4147-A177-3AD203B41FA5}">
                      <a16:colId xmlns:a16="http://schemas.microsoft.com/office/drawing/2014/main" val="2390987470"/>
                    </a:ext>
                  </a:extLst>
                </a:gridCol>
                <a:gridCol w="1203767">
                  <a:extLst>
                    <a:ext uri="{9D8B030D-6E8A-4147-A177-3AD203B41FA5}">
                      <a16:colId xmlns:a16="http://schemas.microsoft.com/office/drawing/2014/main" val="1793733727"/>
                    </a:ext>
                  </a:extLst>
                </a:gridCol>
                <a:gridCol w="1033587">
                  <a:extLst>
                    <a:ext uri="{9D8B030D-6E8A-4147-A177-3AD203B41FA5}">
                      <a16:colId xmlns:a16="http://schemas.microsoft.com/office/drawing/2014/main" val="3443894996"/>
                    </a:ext>
                  </a:extLst>
                </a:gridCol>
                <a:gridCol w="881058">
                  <a:extLst>
                    <a:ext uri="{9D8B030D-6E8A-4147-A177-3AD203B41FA5}">
                      <a16:colId xmlns:a16="http://schemas.microsoft.com/office/drawing/2014/main" val="1994497002"/>
                    </a:ext>
                  </a:extLst>
                </a:gridCol>
              </a:tblGrid>
              <a:tr h="396449">
                <a:tc gridSpan="3">
                  <a:txBody>
                    <a:bodyPr/>
                    <a:lstStyle/>
                    <a:p>
                      <a:pPr marL="0" marR="0" algn="ctr">
                        <a:lnSpc>
                          <a:spcPct val="130000"/>
                        </a:lnSpc>
                        <a:spcBef>
                          <a:spcPts val="0"/>
                        </a:spcBef>
                        <a:spcAft>
                          <a:spcPts val="0"/>
                        </a:spcAft>
                      </a:pPr>
                      <a:r>
                        <a:rPr lang="en-AU" sz="1000" dirty="0">
                          <a:effectLst/>
                        </a:rPr>
                        <a:t>Información General</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hMerge="1">
                  <a:txBody>
                    <a:bodyPr/>
                    <a:lstStyle/>
                    <a:p>
                      <a:endParaRPr lang="es-MX"/>
                    </a:p>
                  </a:txBody>
                  <a:tcPr/>
                </a:tc>
                <a:tc hMerge="1">
                  <a:txBody>
                    <a:bodyPr/>
                    <a:lstStyle/>
                    <a:p>
                      <a:endParaRPr lang="es-MX"/>
                    </a:p>
                  </a:txBody>
                  <a:tcPr/>
                </a:tc>
                <a:tc gridSpan="2">
                  <a:txBody>
                    <a:bodyPr/>
                    <a:lstStyle/>
                    <a:p>
                      <a:pPr marL="0" marR="0" algn="ctr">
                        <a:lnSpc>
                          <a:spcPct val="130000"/>
                        </a:lnSpc>
                        <a:spcBef>
                          <a:spcPts val="0"/>
                        </a:spcBef>
                        <a:spcAft>
                          <a:spcPts val="0"/>
                        </a:spcAft>
                      </a:pPr>
                      <a:r>
                        <a:rPr lang="en-AU" sz="1000" dirty="0">
                          <a:effectLst/>
                        </a:rPr>
                        <a:t>Análisis de Interesados</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hMerge="1">
                  <a:txBody>
                    <a:bodyPr/>
                    <a:lstStyle/>
                    <a:p>
                      <a:endParaRPr lang="es-MX"/>
                    </a:p>
                  </a:txBody>
                  <a:tcPr/>
                </a:tc>
                <a:tc rowSpan="2">
                  <a:txBody>
                    <a:bodyPr/>
                    <a:lstStyle/>
                    <a:p>
                      <a:pPr marL="0" marR="0" algn="ctr">
                        <a:lnSpc>
                          <a:spcPct val="130000"/>
                        </a:lnSpc>
                        <a:spcBef>
                          <a:spcPts val="0"/>
                        </a:spcBef>
                        <a:spcAft>
                          <a:spcPts val="0"/>
                        </a:spcAft>
                      </a:pPr>
                      <a:r>
                        <a:rPr lang="es-MX" sz="1000" dirty="0">
                          <a:effectLst/>
                        </a:rPr>
                        <a:t>Rol dentro del MyE </a:t>
                      </a:r>
                      <a:endParaRPr lang="es-MX" sz="1100" dirty="0">
                        <a:effectLst/>
                      </a:endParaRPr>
                    </a:p>
                    <a:p>
                      <a:pPr marL="0" marR="0" algn="ctr">
                        <a:lnSpc>
                          <a:spcPct val="130000"/>
                        </a:lnSpc>
                        <a:spcBef>
                          <a:spcPts val="0"/>
                        </a:spcBef>
                        <a:spcAft>
                          <a:spcPts val="0"/>
                        </a:spcAft>
                      </a:pPr>
                      <a:r>
                        <a:rPr lang="es-MX" sz="900" dirty="0">
                          <a:effectLst/>
                        </a:rPr>
                        <a:t>(Si recibe información o si proporciona información</a:t>
                      </a:r>
                      <a:r>
                        <a:rPr lang="es-MX" sz="1000" dirty="0">
                          <a:effectLst/>
                        </a:rPr>
                        <a:t>)</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rowSpan="2">
                  <a:txBody>
                    <a:bodyPr/>
                    <a:lstStyle/>
                    <a:p>
                      <a:pPr marL="0" marR="0" algn="ctr">
                        <a:lnSpc>
                          <a:spcPct val="130000"/>
                        </a:lnSpc>
                        <a:spcBef>
                          <a:spcPts val="0"/>
                        </a:spcBef>
                        <a:spcAft>
                          <a:spcPts val="0"/>
                        </a:spcAft>
                      </a:pPr>
                      <a:r>
                        <a:rPr lang="es-MX" sz="1000" dirty="0">
                          <a:effectLst/>
                        </a:rPr>
                        <a:t>Para qué requiere la información </a:t>
                      </a:r>
                      <a:r>
                        <a:rPr lang="es-MX" sz="900" dirty="0">
                          <a:effectLst/>
                        </a:rPr>
                        <a:t>(Tomar decisiones, recibir y generar información para rendir cuentas, etc.)</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rowSpan="2">
                  <a:txBody>
                    <a:bodyPr/>
                    <a:lstStyle/>
                    <a:p>
                      <a:pPr marL="0" marR="0" algn="ctr">
                        <a:lnSpc>
                          <a:spcPct val="130000"/>
                        </a:lnSpc>
                        <a:spcBef>
                          <a:spcPts val="0"/>
                        </a:spcBef>
                        <a:spcAft>
                          <a:spcPts val="0"/>
                        </a:spcAft>
                      </a:pPr>
                      <a:r>
                        <a:rPr lang="es-MX" sz="1000" dirty="0">
                          <a:effectLst/>
                        </a:rPr>
                        <a:t>Tipo de información que requiere</a:t>
                      </a:r>
                      <a:endParaRPr lang="es-MX" sz="1100" dirty="0">
                        <a:effectLst/>
                      </a:endParaRPr>
                    </a:p>
                    <a:p>
                      <a:pPr marL="0" marR="0" algn="ctr">
                        <a:lnSpc>
                          <a:spcPct val="130000"/>
                        </a:lnSpc>
                        <a:spcBef>
                          <a:spcPts val="0"/>
                        </a:spcBef>
                        <a:spcAft>
                          <a:spcPts val="0"/>
                        </a:spcAft>
                      </a:pPr>
                      <a:r>
                        <a:rPr lang="es-MX" sz="900" dirty="0">
                          <a:effectLst/>
                        </a:rPr>
                        <a:t>(Información del contexto, financiera, avance de los indicadores,</a:t>
                      </a:r>
                      <a:endParaRPr lang="es-MX" sz="1100" dirty="0">
                        <a:effectLst/>
                      </a:endParaRPr>
                    </a:p>
                    <a:p>
                      <a:pPr marL="0" marR="0" algn="ctr">
                        <a:lnSpc>
                          <a:spcPct val="130000"/>
                        </a:lnSpc>
                        <a:spcBef>
                          <a:spcPts val="0"/>
                        </a:spcBef>
                        <a:spcAft>
                          <a:spcPts val="0"/>
                        </a:spcAft>
                      </a:pPr>
                      <a:r>
                        <a:rPr lang="es-MX" sz="900" dirty="0">
                          <a:effectLst/>
                        </a:rPr>
                        <a:t>Resultados, etc)</a:t>
                      </a:r>
                      <a:endParaRPr lang="es-MX" sz="1100" dirty="0">
                        <a:effectLst/>
                      </a:endParaRPr>
                    </a:p>
                    <a:p>
                      <a:pPr marL="0" marR="0" algn="ctr">
                        <a:lnSpc>
                          <a:spcPct val="130000"/>
                        </a:lnSpc>
                        <a:spcBef>
                          <a:spcPts val="0"/>
                        </a:spcBef>
                        <a:spcAft>
                          <a:spcPts val="0"/>
                        </a:spcAft>
                      </a:pPr>
                      <a:r>
                        <a:rPr lang="es-MX"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rowSpan="2">
                  <a:txBody>
                    <a:bodyPr/>
                    <a:lstStyle/>
                    <a:p>
                      <a:pPr marL="0" marR="0" algn="ctr">
                        <a:lnSpc>
                          <a:spcPct val="130000"/>
                        </a:lnSpc>
                        <a:spcBef>
                          <a:spcPts val="0"/>
                        </a:spcBef>
                        <a:spcAft>
                          <a:spcPts val="0"/>
                        </a:spcAft>
                      </a:pPr>
                      <a:r>
                        <a:rPr lang="es-MX" sz="1000" dirty="0">
                          <a:effectLst/>
                        </a:rPr>
                        <a:t>Formato y canal de presentación</a:t>
                      </a:r>
                      <a:endParaRPr lang="es-MX" sz="1100" dirty="0">
                        <a:effectLst/>
                      </a:endParaRPr>
                    </a:p>
                    <a:p>
                      <a:pPr marL="0" marR="0" algn="ctr">
                        <a:lnSpc>
                          <a:spcPct val="130000"/>
                        </a:lnSpc>
                        <a:spcBef>
                          <a:spcPts val="0"/>
                        </a:spcBef>
                        <a:spcAft>
                          <a:spcPts val="0"/>
                        </a:spcAft>
                      </a:pPr>
                      <a:r>
                        <a:rPr lang="es-MX" sz="900" dirty="0">
                          <a:effectLst/>
                        </a:rPr>
                        <a:t>(forma escrita, oral, en reunión</a:t>
                      </a:r>
                      <a:endParaRPr lang="es-MX" sz="1100" dirty="0">
                        <a:effectLst/>
                      </a:endParaRPr>
                    </a:p>
                    <a:p>
                      <a:pPr marL="0" marR="0" algn="ctr">
                        <a:lnSpc>
                          <a:spcPct val="130000"/>
                        </a:lnSpc>
                        <a:spcBef>
                          <a:spcPts val="0"/>
                        </a:spcBef>
                        <a:spcAft>
                          <a:spcPts val="0"/>
                        </a:spcAft>
                      </a:pPr>
                      <a:r>
                        <a:rPr lang="es-MX" sz="900" dirty="0">
                          <a:effectLst/>
                        </a:rPr>
                        <a:t>formal, de manera informal)</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rowSpan="2">
                  <a:txBody>
                    <a:bodyPr/>
                    <a:lstStyle/>
                    <a:p>
                      <a:pPr marL="0" marR="0" algn="ctr">
                        <a:lnSpc>
                          <a:spcPct val="130000"/>
                        </a:lnSpc>
                        <a:spcBef>
                          <a:spcPts val="0"/>
                        </a:spcBef>
                        <a:spcAft>
                          <a:spcPts val="0"/>
                        </a:spcAft>
                      </a:pPr>
                      <a:r>
                        <a:rPr lang="en-AU" sz="1000" dirty="0">
                          <a:effectLst/>
                        </a:rPr>
                        <a:t>Frecuencia</a:t>
                      </a:r>
                      <a:endParaRPr lang="es-MX" sz="1100" dirty="0">
                        <a:effectLst/>
                      </a:endParaRPr>
                    </a:p>
                    <a:p>
                      <a:pPr marL="0" marR="0" algn="ctr">
                        <a:lnSpc>
                          <a:spcPct val="130000"/>
                        </a:lnSpc>
                        <a:spcBef>
                          <a:spcPts val="0"/>
                        </a:spcBef>
                        <a:spcAft>
                          <a:spcPts val="0"/>
                        </a:spcAft>
                      </a:pPr>
                      <a:r>
                        <a:rPr lang="es-MX" sz="900" dirty="0">
                          <a:effectLst/>
                        </a:rPr>
                        <a:t>(inicio, mitad, final, ex-post; permanente)</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extLst>
                  <a:ext uri="{0D108BD9-81ED-4DB2-BD59-A6C34878D82A}">
                    <a16:rowId xmlns:a16="http://schemas.microsoft.com/office/drawing/2014/main" val="967534405"/>
                  </a:ext>
                </a:extLst>
              </a:tr>
              <a:tr h="2723987">
                <a:tc>
                  <a:txBody>
                    <a:bodyPr/>
                    <a:lstStyle/>
                    <a:p>
                      <a:pPr marL="0" marR="0" algn="ctr">
                        <a:lnSpc>
                          <a:spcPct val="130000"/>
                        </a:lnSpc>
                        <a:spcBef>
                          <a:spcPts val="0"/>
                        </a:spcBef>
                        <a:spcAft>
                          <a:spcPts val="0"/>
                        </a:spcAft>
                      </a:pPr>
                      <a:r>
                        <a:rPr lang="en-AU" sz="1000" dirty="0">
                          <a:solidFill>
                            <a:schemeClr val="bg1"/>
                          </a:solidFill>
                          <a:effectLst/>
                        </a:rPr>
                        <a:t>Clasificación</a:t>
                      </a:r>
                      <a:endParaRPr lang="es-MX"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ctr">
                        <a:lnSpc>
                          <a:spcPct val="130000"/>
                        </a:lnSpc>
                        <a:spcBef>
                          <a:spcPts val="0"/>
                        </a:spcBef>
                        <a:spcAft>
                          <a:spcPts val="0"/>
                        </a:spcAft>
                      </a:pPr>
                      <a:r>
                        <a:rPr lang="en-AU" sz="1000" dirty="0">
                          <a:solidFill>
                            <a:schemeClr val="bg1"/>
                          </a:solidFill>
                          <a:effectLst/>
                        </a:rPr>
                        <a:t>Actores</a:t>
                      </a:r>
                      <a:endParaRPr lang="es-MX"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solidFill>
                      <a:srgbClr val="002060"/>
                    </a:solidFill>
                  </a:tcPr>
                </a:tc>
                <a:tc>
                  <a:txBody>
                    <a:bodyPr/>
                    <a:lstStyle/>
                    <a:p>
                      <a:pPr marL="0" marR="0" algn="ctr">
                        <a:lnSpc>
                          <a:spcPct val="130000"/>
                        </a:lnSpc>
                        <a:spcBef>
                          <a:spcPts val="0"/>
                        </a:spcBef>
                        <a:spcAft>
                          <a:spcPts val="0"/>
                        </a:spcAft>
                      </a:pPr>
                      <a:r>
                        <a:rPr lang="es-MX" sz="1000" dirty="0">
                          <a:solidFill>
                            <a:schemeClr val="bg1"/>
                          </a:solidFill>
                          <a:effectLst/>
                        </a:rPr>
                        <a:t>Tipo de Actor </a:t>
                      </a:r>
                      <a:endParaRPr lang="es-MX" sz="1100" dirty="0">
                        <a:solidFill>
                          <a:schemeClr val="bg1"/>
                        </a:solidFill>
                        <a:effectLst/>
                      </a:endParaRPr>
                    </a:p>
                    <a:p>
                      <a:pPr marL="0" marR="0" algn="ctr">
                        <a:lnSpc>
                          <a:spcPct val="130000"/>
                        </a:lnSpc>
                        <a:spcBef>
                          <a:spcPts val="0"/>
                        </a:spcBef>
                        <a:spcAft>
                          <a:spcPts val="0"/>
                        </a:spcAft>
                      </a:pPr>
                      <a:r>
                        <a:rPr lang="es-MX" sz="900" dirty="0">
                          <a:solidFill>
                            <a:schemeClr val="bg1"/>
                          </a:solidFill>
                          <a:effectLst/>
                        </a:rPr>
                        <a:t>(Gobierno, Organización de la Sociedad Civil, beneficiario)</a:t>
                      </a:r>
                      <a:endParaRPr lang="es-MX"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solidFill>
                      <a:srgbClr val="002060"/>
                    </a:solidFill>
                  </a:tcPr>
                </a:tc>
                <a:tc>
                  <a:txBody>
                    <a:bodyPr/>
                    <a:lstStyle/>
                    <a:p>
                      <a:pPr marL="0" marR="0" algn="ctr">
                        <a:lnSpc>
                          <a:spcPct val="130000"/>
                        </a:lnSpc>
                        <a:spcBef>
                          <a:spcPts val="0"/>
                        </a:spcBef>
                        <a:spcAft>
                          <a:spcPts val="0"/>
                        </a:spcAft>
                      </a:pPr>
                      <a:r>
                        <a:rPr lang="es-MX" sz="1000" dirty="0">
                          <a:solidFill>
                            <a:schemeClr val="bg1"/>
                          </a:solidFill>
                          <a:effectLst/>
                        </a:rPr>
                        <a:t>Grado de Interés</a:t>
                      </a:r>
                      <a:endParaRPr lang="es-MX" sz="1100" dirty="0">
                        <a:solidFill>
                          <a:schemeClr val="bg1"/>
                        </a:solidFill>
                        <a:effectLst/>
                      </a:endParaRPr>
                    </a:p>
                    <a:p>
                      <a:pPr marL="0" marR="0" algn="ctr">
                        <a:lnSpc>
                          <a:spcPct val="130000"/>
                        </a:lnSpc>
                        <a:spcBef>
                          <a:spcPts val="0"/>
                        </a:spcBef>
                        <a:spcAft>
                          <a:spcPts val="0"/>
                        </a:spcAft>
                      </a:pPr>
                      <a:r>
                        <a:rPr lang="es-MX" sz="900" dirty="0">
                          <a:solidFill>
                            <a:schemeClr val="bg1"/>
                          </a:solidFill>
                          <a:effectLst/>
                        </a:rPr>
                        <a:t>(Alto/ Bajo)</a:t>
                      </a:r>
                      <a:endParaRPr lang="es-MX"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solidFill>
                      <a:srgbClr val="002060"/>
                    </a:solidFill>
                  </a:tcPr>
                </a:tc>
                <a:tc>
                  <a:txBody>
                    <a:bodyPr/>
                    <a:lstStyle/>
                    <a:p>
                      <a:pPr marL="0" marR="0" algn="ctr">
                        <a:lnSpc>
                          <a:spcPct val="130000"/>
                        </a:lnSpc>
                        <a:spcBef>
                          <a:spcPts val="0"/>
                        </a:spcBef>
                        <a:spcAft>
                          <a:spcPts val="0"/>
                        </a:spcAft>
                      </a:pPr>
                      <a:r>
                        <a:rPr lang="es-MX" sz="1000" dirty="0">
                          <a:solidFill>
                            <a:schemeClr val="bg1"/>
                          </a:solidFill>
                          <a:effectLst/>
                        </a:rPr>
                        <a:t>Grado de Poder</a:t>
                      </a:r>
                      <a:endParaRPr lang="es-MX" sz="1100" dirty="0">
                        <a:solidFill>
                          <a:schemeClr val="bg1"/>
                        </a:solidFill>
                        <a:effectLst/>
                      </a:endParaRPr>
                    </a:p>
                    <a:p>
                      <a:pPr marL="0" marR="0" algn="ctr">
                        <a:lnSpc>
                          <a:spcPct val="130000"/>
                        </a:lnSpc>
                        <a:spcBef>
                          <a:spcPts val="0"/>
                        </a:spcBef>
                        <a:spcAft>
                          <a:spcPts val="0"/>
                        </a:spcAft>
                      </a:pPr>
                      <a:r>
                        <a:rPr lang="es-MX" sz="900" dirty="0">
                          <a:solidFill>
                            <a:schemeClr val="bg1"/>
                          </a:solidFill>
                          <a:effectLst/>
                        </a:rPr>
                        <a:t>(Alto/ Bajo)</a:t>
                      </a:r>
                      <a:endParaRPr lang="es-MX"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solidFill>
                      <a:srgbClr val="002060"/>
                    </a:solidFill>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val="938895807"/>
                  </a:ext>
                </a:extLst>
              </a:tr>
              <a:tr h="436768">
                <a:tc rowSpan="2">
                  <a:txBody>
                    <a:bodyPr/>
                    <a:lstStyle/>
                    <a:p>
                      <a:pPr marL="0" marR="0" algn="l">
                        <a:lnSpc>
                          <a:spcPct val="130000"/>
                        </a:lnSpc>
                        <a:spcBef>
                          <a:spcPts val="0"/>
                        </a:spcBef>
                        <a:spcAft>
                          <a:spcPts val="0"/>
                        </a:spcAft>
                      </a:pPr>
                      <a:r>
                        <a:rPr lang="en-AU" sz="1000" dirty="0">
                          <a:effectLst/>
                        </a:rPr>
                        <a:t>Actores Clave o central</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endParaRPr>
                    </a:p>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algn="just"/>
                      <a:endParaRPr lang="es-MX" sz="1100" dirty="0">
                        <a:effectLst/>
                        <a:latin typeface="Gill Sans MT" panose="020B0502020104020203" pitchFamily="34" charset="0"/>
                        <a:ea typeface="Times New Roman" panose="02020603050405020304" pitchFamily="18" charset="0"/>
                        <a:cs typeface="Arial" panose="020B0604020202020204" pitchFamily="34" charset="0"/>
                      </a:endParaRPr>
                    </a:p>
                  </a:txBody>
                  <a:tcPr marL="67863" marR="67863" marT="0" marB="0"/>
                </a:tc>
                <a:tc>
                  <a:txBody>
                    <a:bodyPr/>
                    <a:lstStyle/>
                    <a:p>
                      <a:pPr marL="0" marR="0" algn="l">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extLst>
                  <a:ext uri="{0D108BD9-81ED-4DB2-BD59-A6C34878D82A}">
                    <a16:rowId xmlns:a16="http://schemas.microsoft.com/office/drawing/2014/main" val="583169805"/>
                  </a:ext>
                </a:extLst>
              </a:tr>
              <a:tr h="436768">
                <a:tc vMerge="1">
                  <a:txBody>
                    <a:bodyPr/>
                    <a:lstStyle/>
                    <a:p>
                      <a:endParaRPr lang="es-MX"/>
                    </a:p>
                  </a:txBody>
                  <a:tcPr/>
                </a:tc>
                <a:tc>
                  <a:txBody>
                    <a:bodyPr/>
                    <a:lstStyle/>
                    <a:p>
                      <a:pPr marL="0" marR="0" algn="just">
                        <a:lnSpc>
                          <a:spcPct val="130000"/>
                        </a:lnSpc>
                        <a:spcBef>
                          <a:spcPts val="0"/>
                        </a:spcBef>
                        <a:spcAft>
                          <a:spcPts val="0"/>
                        </a:spcAft>
                      </a:pPr>
                      <a:r>
                        <a:rPr lang="en-AU" sz="1000" dirty="0">
                          <a:effectLst/>
                        </a:rPr>
                        <a:t> </a:t>
                      </a:r>
                      <a:endParaRPr lang="es-MX" sz="1100" dirty="0">
                        <a:effectLst/>
                      </a:endParaRPr>
                    </a:p>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extLst>
                  <a:ext uri="{0D108BD9-81ED-4DB2-BD59-A6C34878D82A}">
                    <a16:rowId xmlns:a16="http://schemas.microsoft.com/office/drawing/2014/main" val="1966773707"/>
                  </a:ext>
                </a:extLst>
              </a:tr>
              <a:tr h="436768">
                <a:tc rowSpan="2">
                  <a:txBody>
                    <a:bodyPr/>
                    <a:lstStyle/>
                    <a:p>
                      <a:pPr marL="0" marR="0" algn="l">
                        <a:lnSpc>
                          <a:spcPct val="130000"/>
                        </a:lnSpc>
                        <a:spcBef>
                          <a:spcPts val="0"/>
                        </a:spcBef>
                        <a:spcAft>
                          <a:spcPts val="0"/>
                        </a:spcAft>
                      </a:pPr>
                      <a:r>
                        <a:rPr lang="en-AU" sz="1000" dirty="0">
                          <a:effectLst/>
                        </a:rPr>
                        <a:t>Actores Primarios</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endParaRPr>
                    </a:p>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extLst>
                  <a:ext uri="{0D108BD9-81ED-4DB2-BD59-A6C34878D82A}">
                    <a16:rowId xmlns:a16="http://schemas.microsoft.com/office/drawing/2014/main" val="19538897"/>
                  </a:ext>
                </a:extLst>
              </a:tr>
              <a:tr h="436768">
                <a:tc vMerge="1">
                  <a:txBody>
                    <a:bodyPr/>
                    <a:lstStyle/>
                    <a:p>
                      <a:endParaRPr lang="es-MX"/>
                    </a:p>
                  </a:txBody>
                  <a:tcPr/>
                </a:tc>
                <a:tc>
                  <a:txBody>
                    <a:bodyPr/>
                    <a:lstStyle/>
                    <a:p>
                      <a:pPr marL="0" marR="0" algn="just">
                        <a:lnSpc>
                          <a:spcPct val="130000"/>
                        </a:lnSpc>
                        <a:spcBef>
                          <a:spcPts val="0"/>
                        </a:spcBef>
                        <a:spcAft>
                          <a:spcPts val="0"/>
                        </a:spcAft>
                      </a:pPr>
                      <a:r>
                        <a:rPr lang="en-AU" sz="1000" dirty="0">
                          <a:effectLst/>
                        </a:rPr>
                        <a:t> </a:t>
                      </a:r>
                      <a:endParaRPr lang="es-MX" sz="1100" dirty="0">
                        <a:effectLst/>
                      </a:endParaRPr>
                    </a:p>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extLst>
                  <a:ext uri="{0D108BD9-81ED-4DB2-BD59-A6C34878D82A}">
                    <a16:rowId xmlns:a16="http://schemas.microsoft.com/office/drawing/2014/main" val="1185630101"/>
                  </a:ext>
                </a:extLst>
              </a:tr>
              <a:tr h="436768">
                <a:tc rowSpan="2">
                  <a:txBody>
                    <a:bodyPr/>
                    <a:lstStyle/>
                    <a:p>
                      <a:pPr marL="0" marR="0" algn="l">
                        <a:lnSpc>
                          <a:spcPct val="130000"/>
                        </a:lnSpc>
                        <a:spcBef>
                          <a:spcPts val="0"/>
                        </a:spcBef>
                        <a:spcAft>
                          <a:spcPts val="0"/>
                        </a:spcAft>
                      </a:pPr>
                      <a:r>
                        <a:rPr lang="en-AU" sz="1000" dirty="0">
                          <a:effectLst/>
                        </a:rPr>
                        <a:t>Actores Secundarios</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endParaRPr>
                    </a:p>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extLst>
                  <a:ext uri="{0D108BD9-81ED-4DB2-BD59-A6C34878D82A}">
                    <a16:rowId xmlns:a16="http://schemas.microsoft.com/office/drawing/2014/main" val="2229812406"/>
                  </a:ext>
                </a:extLst>
              </a:tr>
              <a:tr h="436768">
                <a:tc vMerge="1">
                  <a:txBody>
                    <a:bodyPr/>
                    <a:lstStyle/>
                    <a:p>
                      <a:endParaRPr lang="es-MX"/>
                    </a:p>
                  </a:txBody>
                  <a:tcPr/>
                </a:tc>
                <a:tc>
                  <a:txBody>
                    <a:bodyPr/>
                    <a:lstStyle/>
                    <a:p>
                      <a:pPr marL="0" marR="0" algn="just">
                        <a:lnSpc>
                          <a:spcPct val="130000"/>
                        </a:lnSpc>
                        <a:spcBef>
                          <a:spcPts val="0"/>
                        </a:spcBef>
                        <a:spcAft>
                          <a:spcPts val="0"/>
                        </a:spcAft>
                      </a:pPr>
                      <a:r>
                        <a:rPr lang="en-AU" sz="1000" dirty="0">
                          <a:effectLst/>
                        </a:rPr>
                        <a:t> </a:t>
                      </a:r>
                      <a:endParaRPr lang="es-MX" sz="1100" dirty="0">
                        <a:effectLst/>
                      </a:endParaRPr>
                    </a:p>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tc>
                  <a:txBody>
                    <a:bodyPr/>
                    <a:lstStyle/>
                    <a:p>
                      <a:pPr marL="0" marR="0" algn="just">
                        <a:lnSpc>
                          <a:spcPct val="130000"/>
                        </a:lnSpc>
                        <a:spcBef>
                          <a:spcPts val="0"/>
                        </a:spcBef>
                        <a:spcAft>
                          <a:spcPts val="0"/>
                        </a:spcAft>
                      </a:pPr>
                      <a:r>
                        <a:rPr lang="en-AU" sz="1000" dirty="0">
                          <a:effectLst/>
                        </a:rPr>
                        <a:t> </a:t>
                      </a:r>
                      <a:endParaRPr lang="es-MX" sz="1100" dirty="0">
                        <a:effectLst/>
                        <a:latin typeface="Arial" panose="020B0604020202020204" pitchFamily="34" charset="0"/>
                        <a:ea typeface="Calibri" panose="020F0502020204030204" pitchFamily="34" charset="0"/>
                        <a:cs typeface="Arial" panose="020B0604020202020204" pitchFamily="34" charset="0"/>
                      </a:endParaRPr>
                    </a:p>
                  </a:txBody>
                  <a:tcPr marL="67863" marR="67863" marT="0" marB="0"/>
                </a:tc>
                <a:extLst>
                  <a:ext uri="{0D108BD9-81ED-4DB2-BD59-A6C34878D82A}">
                    <a16:rowId xmlns:a16="http://schemas.microsoft.com/office/drawing/2014/main" val="2006582982"/>
                  </a:ext>
                </a:extLst>
              </a:tr>
            </a:tbl>
          </a:graphicData>
        </a:graphic>
      </p:graphicFrame>
      <p:sp>
        <p:nvSpPr>
          <p:cNvPr id="3" name="Marcador de fecha 2">
            <a:extLst>
              <a:ext uri="{FF2B5EF4-FFF2-40B4-BE49-F238E27FC236}">
                <a16:creationId xmlns:a16="http://schemas.microsoft.com/office/drawing/2014/main" id="{68C5550E-C937-44C3-91BD-9B1D9984140D}"/>
              </a:ext>
            </a:extLst>
          </p:cNvPr>
          <p:cNvSpPr>
            <a:spLocks noGrp="1"/>
          </p:cNvSpPr>
          <p:nvPr>
            <p:ph type="dt" sz="half" idx="2"/>
          </p:nvPr>
        </p:nvSpPr>
        <p:spPr/>
        <p:txBody>
          <a:bodyPr/>
          <a:lstStyle/>
          <a:p>
            <a:fld id="{414FB1AD-D69E-B741-965A-0BAE826C2FA6}" type="datetime1">
              <a:rPr lang="en-US" smtClean="0"/>
              <a:pPr/>
              <a:t>6/8/20</a:t>
            </a:fld>
            <a:endParaRPr lang="en-US" dirty="0"/>
          </a:p>
        </p:txBody>
      </p:sp>
      <p:sp>
        <p:nvSpPr>
          <p:cNvPr id="5" name="Marcador de número de diapositiva 4">
            <a:extLst>
              <a:ext uri="{FF2B5EF4-FFF2-40B4-BE49-F238E27FC236}">
                <a16:creationId xmlns:a16="http://schemas.microsoft.com/office/drawing/2014/main" id="{A4C91A0D-08EF-49EC-AB04-F13484F99FF7}"/>
              </a:ext>
            </a:extLst>
          </p:cNvPr>
          <p:cNvSpPr>
            <a:spLocks noGrp="1"/>
          </p:cNvSpPr>
          <p:nvPr>
            <p:ph type="sldNum" sz="quarter" idx="4"/>
          </p:nvPr>
        </p:nvSpPr>
        <p:spPr/>
        <p:txBody>
          <a:bodyPr/>
          <a:lstStyle/>
          <a:p>
            <a:fld id="{42782948-4DBE-204D-AB9E-B65E067054AE}" type="slidenum">
              <a:rPr lang="en-US" smtClean="0"/>
              <a:pPr/>
              <a:t>31</a:t>
            </a:fld>
            <a:endParaRPr lang="en-US" dirty="0"/>
          </a:p>
        </p:txBody>
      </p:sp>
      <p:sp>
        <p:nvSpPr>
          <p:cNvPr id="8" name="Título 5">
            <a:extLst>
              <a:ext uri="{FF2B5EF4-FFF2-40B4-BE49-F238E27FC236}">
                <a16:creationId xmlns:a16="http://schemas.microsoft.com/office/drawing/2014/main" id="{8833DF27-0E54-4627-8DA1-59B111906EEC}"/>
              </a:ext>
            </a:extLst>
          </p:cNvPr>
          <p:cNvSpPr>
            <a:spLocks noGrp="1"/>
          </p:cNvSpPr>
          <p:nvPr>
            <p:ph type="title"/>
          </p:nvPr>
        </p:nvSpPr>
        <p:spPr>
          <a:xfrm>
            <a:off x="345280" y="390167"/>
            <a:ext cx="8646320" cy="461665"/>
          </a:xfrm>
        </p:spPr>
        <p:txBody>
          <a:bodyPr/>
          <a:lstStyle/>
          <a:p>
            <a:r>
              <a:rPr lang="es-MX" sz="2400" noProof="0" dirty="0"/>
              <a:t>Actividad:  Identificación de usuarios y estrategia de comunicación </a:t>
            </a:r>
          </a:p>
        </p:txBody>
      </p:sp>
    </p:spTree>
    <p:extLst>
      <p:ext uri="{BB962C8B-B14F-4D97-AF65-F5344CB8AC3E}">
        <p14:creationId xmlns:p14="http://schemas.microsoft.com/office/powerpoint/2010/main" val="31575673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0986563A-B9A2-4BC8-9B1F-6924F009CB35}"/>
              </a:ext>
            </a:extLst>
          </p:cNvPr>
          <p:cNvSpPr>
            <a:spLocks noGrp="1"/>
          </p:cNvSpPr>
          <p:nvPr>
            <p:ph idx="1"/>
          </p:nvPr>
        </p:nvSpPr>
        <p:spPr/>
        <p:txBody>
          <a:bodyPr/>
          <a:lstStyle/>
          <a:p>
            <a:pPr marL="0" indent="0">
              <a:buNone/>
            </a:pPr>
            <a:r>
              <a:rPr lang="es-MX" b="1" noProof="0" dirty="0"/>
              <a:t>¿Por qué es importante el plan de gestión de riesgos?</a:t>
            </a:r>
          </a:p>
          <a:p>
            <a:r>
              <a:rPr lang="es-MX" noProof="0" dirty="0"/>
              <a:t>Te permite identificar y describir las circunstancias hechos que pondrían </a:t>
            </a:r>
            <a:r>
              <a:rPr lang="es-MX" b="1" noProof="0" dirty="0">
                <a:solidFill>
                  <a:srgbClr val="C00000"/>
                </a:solidFill>
              </a:rPr>
              <a:t>en riesgo el cumplimiento de los objetivos </a:t>
            </a:r>
            <a:r>
              <a:rPr lang="es-MX" noProof="0" dirty="0"/>
              <a:t>del PPP .</a:t>
            </a:r>
          </a:p>
          <a:p>
            <a:pPr marL="0" indent="0">
              <a:buNone/>
            </a:pPr>
            <a:r>
              <a:rPr lang="es-MX" b="1" noProof="0" dirty="0"/>
              <a:t>¿Para qué necesitas un plan de gestión de riesgos?</a:t>
            </a:r>
          </a:p>
          <a:p>
            <a:r>
              <a:rPr lang="es-MX" noProof="0" dirty="0"/>
              <a:t>Para </a:t>
            </a:r>
            <a:r>
              <a:rPr lang="es-MX" b="1" noProof="0" dirty="0">
                <a:solidFill>
                  <a:srgbClr val="C00000"/>
                </a:solidFill>
              </a:rPr>
              <a:t>detectar los riesgos o amenazas</a:t>
            </a:r>
            <a:r>
              <a:rPr lang="es-MX" noProof="0" dirty="0"/>
              <a:t>, y poder </a:t>
            </a:r>
            <a:r>
              <a:rPr lang="es-MX" b="1" noProof="0" dirty="0">
                <a:solidFill>
                  <a:srgbClr val="C00000"/>
                </a:solidFill>
              </a:rPr>
              <a:t>establecer estrategias</a:t>
            </a:r>
            <a:r>
              <a:rPr lang="es-MX" noProof="0" dirty="0"/>
              <a:t>, alternativas o mecanismos a través de los cuales se hará frente a estos hechos. Ello influirá en la programación de las actividades y tendrá repercusión directa sobre la gestión de interesados.</a:t>
            </a:r>
          </a:p>
        </p:txBody>
      </p:sp>
      <p:sp>
        <p:nvSpPr>
          <p:cNvPr id="5" name="Marcador de número de diapositiva 4">
            <a:extLst>
              <a:ext uri="{FF2B5EF4-FFF2-40B4-BE49-F238E27FC236}">
                <a16:creationId xmlns:a16="http://schemas.microsoft.com/office/drawing/2014/main" id="{853E4FE5-7227-4F54-B57B-085901ED2AC2}"/>
              </a:ext>
            </a:extLst>
          </p:cNvPr>
          <p:cNvSpPr>
            <a:spLocks noGrp="1"/>
          </p:cNvSpPr>
          <p:nvPr>
            <p:ph type="sldNum" sz="quarter" idx="4"/>
          </p:nvPr>
        </p:nvSpPr>
        <p:spPr/>
        <p:txBody>
          <a:bodyPr/>
          <a:lstStyle/>
          <a:p>
            <a:fld id="{42782948-4DBE-204D-AB9E-B65E067054AE}" type="slidenum">
              <a:rPr lang="en-US" smtClean="0"/>
              <a:pPr/>
              <a:t>32</a:t>
            </a:fld>
            <a:endParaRPr lang="en-US" dirty="0"/>
          </a:p>
        </p:txBody>
      </p:sp>
      <p:sp>
        <p:nvSpPr>
          <p:cNvPr id="6" name="Título 5">
            <a:extLst>
              <a:ext uri="{FF2B5EF4-FFF2-40B4-BE49-F238E27FC236}">
                <a16:creationId xmlns:a16="http://schemas.microsoft.com/office/drawing/2014/main" id="{BB77D3DB-41DB-4AA2-9FAE-0EE23A990B8D}"/>
              </a:ext>
            </a:extLst>
          </p:cNvPr>
          <p:cNvSpPr>
            <a:spLocks noGrp="1"/>
          </p:cNvSpPr>
          <p:nvPr>
            <p:ph type="title"/>
          </p:nvPr>
        </p:nvSpPr>
        <p:spPr>
          <a:xfrm>
            <a:off x="686104" y="848380"/>
            <a:ext cx="7772400" cy="523220"/>
          </a:xfrm>
        </p:spPr>
        <p:txBody>
          <a:bodyPr/>
          <a:lstStyle/>
          <a:p>
            <a:r>
              <a:rPr lang="es-MX" noProof="0" dirty="0"/>
              <a:t>9. Gestión de Riesgos</a:t>
            </a:r>
          </a:p>
        </p:txBody>
      </p:sp>
      <p:pic>
        <p:nvPicPr>
          <p:cNvPr id="8" name="Imagen 7">
            <a:extLst>
              <a:ext uri="{FF2B5EF4-FFF2-40B4-BE49-F238E27FC236}">
                <a16:creationId xmlns:a16="http://schemas.microsoft.com/office/drawing/2014/main" id="{8C551EC4-8EA6-4112-8CE7-0C279C072C7E}"/>
              </a:ext>
            </a:extLst>
          </p:cNvPr>
          <p:cNvPicPr>
            <a:picLocks noChangeAspect="1"/>
          </p:cNvPicPr>
          <p:nvPr/>
        </p:nvPicPr>
        <p:blipFill>
          <a:blip r:embed="rId2">
            <a:duotone>
              <a:schemeClr val="bg2">
                <a:shade val="45000"/>
                <a:satMod val="135000"/>
              </a:schemeClr>
              <a:prstClr val="white"/>
            </a:duotone>
          </a:blip>
          <a:stretch>
            <a:fillRect/>
          </a:stretch>
        </p:blipFill>
        <p:spPr>
          <a:xfrm>
            <a:off x="4272752" y="236080"/>
            <a:ext cx="1364120" cy="1364120"/>
          </a:xfrm>
          <a:prstGeom prst="rect">
            <a:avLst/>
          </a:prstGeom>
        </p:spPr>
      </p:pic>
    </p:spTree>
    <p:extLst>
      <p:ext uri="{BB962C8B-B14F-4D97-AF65-F5344CB8AC3E}">
        <p14:creationId xmlns:p14="http://schemas.microsoft.com/office/powerpoint/2010/main" val="21835863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arcador de contenido 8">
            <a:extLst>
              <a:ext uri="{FF2B5EF4-FFF2-40B4-BE49-F238E27FC236}">
                <a16:creationId xmlns:a16="http://schemas.microsoft.com/office/drawing/2014/main" id="{B8F2DD43-0805-402F-AEAE-8C125229EF70}"/>
              </a:ext>
            </a:extLst>
          </p:cNvPr>
          <p:cNvPicPr>
            <a:picLocks noGrp="1" noChangeAspect="1"/>
          </p:cNvPicPr>
          <p:nvPr>
            <p:ph idx="1"/>
          </p:nvPr>
        </p:nvPicPr>
        <p:blipFill rotWithShape="1">
          <a:blip r:embed="rId2"/>
          <a:srcRect t="1" b="54226"/>
          <a:stretch/>
        </p:blipFill>
        <p:spPr>
          <a:xfrm>
            <a:off x="888492" y="833377"/>
            <a:ext cx="7367016" cy="4654239"/>
          </a:xfrm>
        </p:spPr>
      </p:pic>
      <p:sp>
        <p:nvSpPr>
          <p:cNvPr id="5" name="Marcador de número de diapositiva 4">
            <a:extLst>
              <a:ext uri="{FF2B5EF4-FFF2-40B4-BE49-F238E27FC236}">
                <a16:creationId xmlns:a16="http://schemas.microsoft.com/office/drawing/2014/main" id="{A2A2B45B-8C2A-4BEB-BE02-99A572A122DB}"/>
              </a:ext>
            </a:extLst>
          </p:cNvPr>
          <p:cNvSpPr>
            <a:spLocks noGrp="1"/>
          </p:cNvSpPr>
          <p:nvPr>
            <p:ph type="sldNum" sz="quarter" idx="4"/>
          </p:nvPr>
        </p:nvSpPr>
        <p:spPr/>
        <p:txBody>
          <a:bodyPr/>
          <a:lstStyle/>
          <a:p>
            <a:fld id="{42782948-4DBE-204D-AB9E-B65E067054AE}" type="slidenum">
              <a:rPr lang="en-US" smtClean="0"/>
              <a:pPr/>
              <a:t>33</a:t>
            </a:fld>
            <a:endParaRPr lang="en-US" dirty="0"/>
          </a:p>
        </p:txBody>
      </p:sp>
    </p:spTree>
    <p:extLst>
      <p:ext uri="{BB962C8B-B14F-4D97-AF65-F5344CB8AC3E}">
        <p14:creationId xmlns:p14="http://schemas.microsoft.com/office/powerpoint/2010/main" val="256779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ie de página 3">
            <a:extLst>
              <a:ext uri="{FF2B5EF4-FFF2-40B4-BE49-F238E27FC236}">
                <a16:creationId xmlns:a16="http://schemas.microsoft.com/office/drawing/2014/main" id="{85FB57C7-F4E1-4930-981B-F18B583BB4A0}"/>
              </a:ext>
            </a:extLst>
          </p:cNvPr>
          <p:cNvSpPr>
            <a:spLocks noGrp="1"/>
          </p:cNvSpPr>
          <p:nvPr>
            <p:ph type="ftr" sz="quarter" idx="3"/>
          </p:nvPr>
        </p:nvSpPr>
        <p:spPr/>
        <p:txBody>
          <a:bodyPr/>
          <a:lstStyle/>
          <a:p>
            <a:r>
              <a:rPr lang="en-US" dirty="0"/>
              <a:t>FOOTER GOES HERE</a:t>
            </a:r>
          </a:p>
        </p:txBody>
      </p:sp>
      <p:sp>
        <p:nvSpPr>
          <p:cNvPr id="5" name="Marcador de número de diapositiva 4">
            <a:extLst>
              <a:ext uri="{FF2B5EF4-FFF2-40B4-BE49-F238E27FC236}">
                <a16:creationId xmlns:a16="http://schemas.microsoft.com/office/drawing/2014/main" id="{CD5C248A-DEB2-44E4-8389-7EBDA9953216}"/>
              </a:ext>
            </a:extLst>
          </p:cNvPr>
          <p:cNvSpPr>
            <a:spLocks noGrp="1"/>
          </p:cNvSpPr>
          <p:nvPr>
            <p:ph type="sldNum" sz="quarter" idx="4"/>
          </p:nvPr>
        </p:nvSpPr>
        <p:spPr/>
        <p:txBody>
          <a:bodyPr/>
          <a:lstStyle/>
          <a:p>
            <a:fld id="{42782948-4DBE-204D-AB9E-B65E067054AE}" type="slidenum">
              <a:rPr lang="en-US" smtClean="0"/>
              <a:pPr/>
              <a:t>34</a:t>
            </a:fld>
            <a:endParaRPr lang="en-US" dirty="0"/>
          </a:p>
        </p:txBody>
      </p:sp>
      <p:pic>
        <p:nvPicPr>
          <p:cNvPr id="7" name="Marcador de contenido 8">
            <a:extLst>
              <a:ext uri="{FF2B5EF4-FFF2-40B4-BE49-F238E27FC236}">
                <a16:creationId xmlns:a16="http://schemas.microsoft.com/office/drawing/2014/main" id="{FC01E2F0-B4C6-4564-9704-254A4F5CEF4F}"/>
              </a:ext>
            </a:extLst>
          </p:cNvPr>
          <p:cNvPicPr>
            <a:picLocks noChangeAspect="1"/>
          </p:cNvPicPr>
          <p:nvPr/>
        </p:nvPicPr>
        <p:blipFill rotWithShape="1">
          <a:blip r:embed="rId2"/>
          <a:srcRect l="262" t="45312" r="-262" b="-46853"/>
          <a:stretch/>
        </p:blipFill>
        <p:spPr>
          <a:xfrm>
            <a:off x="1219200" y="685800"/>
            <a:ext cx="6949045" cy="9591186"/>
          </a:xfrm>
          <a:prstGeom prst="rect">
            <a:avLst/>
          </a:prstGeom>
        </p:spPr>
      </p:pic>
    </p:spTree>
    <p:extLst>
      <p:ext uri="{BB962C8B-B14F-4D97-AF65-F5344CB8AC3E}">
        <p14:creationId xmlns:p14="http://schemas.microsoft.com/office/powerpoint/2010/main" val="165927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57BC86EC-3597-4095-B24F-01B32A041ED2}"/>
              </a:ext>
            </a:extLst>
          </p:cNvPr>
          <p:cNvSpPr>
            <a:spLocks noGrp="1"/>
          </p:cNvSpPr>
          <p:nvPr>
            <p:ph idx="1"/>
          </p:nvPr>
        </p:nvSpPr>
        <p:spPr>
          <a:xfrm>
            <a:off x="685800" y="1600199"/>
            <a:ext cx="7772400" cy="4920735"/>
          </a:xfrm>
        </p:spPr>
        <p:txBody>
          <a:bodyPr>
            <a:normAutofit/>
          </a:bodyPr>
          <a:lstStyle/>
          <a:p>
            <a:pPr marL="0" indent="0">
              <a:buNone/>
            </a:pPr>
            <a:endParaRPr lang="es-MX" noProof="0" dirty="0"/>
          </a:p>
          <a:p>
            <a:pPr marL="0" indent="0">
              <a:buNone/>
            </a:pPr>
            <a:r>
              <a:rPr lang="es-MX" noProof="0" dirty="0"/>
              <a:t>Existen dos tipos de informes como resultado del monitoreo y evaluación:</a:t>
            </a:r>
          </a:p>
          <a:p>
            <a:pPr marL="0" indent="0">
              <a:buNone/>
            </a:pPr>
            <a:r>
              <a:rPr lang="es-MX" noProof="0" dirty="0"/>
              <a:t>- Reportes periódicos de monitoreo e</a:t>
            </a:r>
          </a:p>
          <a:p>
            <a:pPr>
              <a:buFontTx/>
              <a:buChar char="-"/>
            </a:pPr>
            <a:r>
              <a:rPr lang="es-MX" noProof="0" dirty="0"/>
              <a:t>Informes de evaluación</a:t>
            </a:r>
          </a:p>
          <a:p>
            <a:r>
              <a:rPr lang="es-MX" b="1" noProof="0" dirty="0">
                <a:solidFill>
                  <a:srgbClr val="C00000"/>
                </a:solidFill>
              </a:rPr>
              <a:t>Los informes o reportes deben ser oportunos y responder a las necesidades de lxs usuarixs</a:t>
            </a:r>
            <a:r>
              <a:rPr lang="es-MX" noProof="0" dirty="0"/>
              <a:t>. </a:t>
            </a:r>
          </a:p>
          <a:p>
            <a:r>
              <a:rPr lang="es-MX" noProof="0" dirty="0"/>
              <a:t>Recuerda que el monitoreo tiene como finalidad generar aprendizaje, es por ello que se sugiere el análisis de la información, las recomendaciones y lecciones aprendidas, sean desarrolladas en grupo (producción del conocimiento) y que sean incluidas en los reportes a manera de documentar el conocimiento organizacional</a:t>
            </a:r>
          </a:p>
          <a:p>
            <a:endParaRPr lang="es-MX" noProof="0" dirty="0"/>
          </a:p>
        </p:txBody>
      </p:sp>
      <p:sp>
        <p:nvSpPr>
          <p:cNvPr id="5" name="Marcador de número de diapositiva 4">
            <a:extLst>
              <a:ext uri="{FF2B5EF4-FFF2-40B4-BE49-F238E27FC236}">
                <a16:creationId xmlns:a16="http://schemas.microsoft.com/office/drawing/2014/main" id="{B4E202FB-0C48-45E5-BE6A-CBD4CD7B3774}"/>
              </a:ext>
            </a:extLst>
          </p:cNvPr>
          <p:cNvSpPr>
            <a:spLocks noGrp="1"/>
          </p:cNvSpPr>
          <p:nvPr>
            <p:ph type="sldNum" sz="quarter" idx="4"/>
          </p:nvPr>
        </p:nvSpPr>
        <p:spPr/>
        <p:txBody>
          <a:bodyPr/>
          <a:lstStyle/>
          <a:p>
            <a:fld id="{42782948-4DBE-204D-AB9E-B65E067054AE}" type="slidenum">
              <a:rPr lang="en-US" smtClean="0"/>
              <a:pPr/>
              <a:t>35</a:t>
            </a:fld>
            <a:endParaRPr lang="en-US" dirty="0"/>
          </a:p>
        </p:txBody>
      </p:sp>
      <p:sp>
        <p:nvSpPr>
          <p:cNvPr id="6" name="Título 5">
            <a:extLst>
              <a:ext uri="{FF2B5EF4-FFF2-40B4-BE49-F238E27FC236}">
                <a16:creationId xmlns:a16="http://schemas.microsoft.com/office/drawing/2014/main" id="{80C4938A-285E-400F-B560-516D29C7C98E}"/>
              </a:ext>
            </a:extLst>
          </p:cNvPr>
          <p:cNvSpPr>
            <a:spLocks noGrp="1"/>
          </p:cNvSpPr>
          <p:nvPr>
            <p:ph type="title"/>
          </p:nvPr>
        </p:nvSpPr>
        <p:spPr>
          <a:xfrm>
            <a:off x="686104" y="848380"/>
            <a:ext cx="7772400" cy="523220"/>
          </a:xfrm>
        </p:spPr>
        <p:txBody>
          <a:bodyPr/>
          <a:lstStyle/>
          <a:p>
            <a:r>
              <a:rPr lang="es-MX" noProof="0" dirty="0"/>
              <a:t>10. Elaboración de Reportes </a:t>
            </a:r>
          </a:p>
        </p:txBody>
      </p:sp>
      <p:pic>
        <p:nvPicPr>
          <p:cNvPr id="10" name="Imagen 9">
            <a:extLst>
              <a:ext uri="{FF2B5EF4-FFF2-40B4-BE49-F238E27FC236}">
                <a16:creationId xmlns:a16="http://schemas.microsoft.com/office/drawing/2014/main" id="{32C2879E-0EC1-410B-9965-58E5D766B3A7}"/>
              </a:ext>
            </a:extLst>
          </p:cNvPr>
          <p:cNvPicPr>
            <a:picLocks noChangeAspect="1"/>
          </p:cNvPicPr>
          <p:nvPr/>
        </p:nvPicPr>
        <p:blipFill>
          <a:blip r:embed="rId2">
            <a:duotone>
              <a:prstClr val="black"/>
              <a:schemeClr val="accent2">
                <a:tint val="45000"/>
                <a:satMod val="400000"/>
              </a:schemeClr>
            </a:duotone>
          </a:blip>
          <a:stretch>
            <a:fillRect/>
          </a:stretch>
        </p:blipFill>
        <p:spPr>
          <a:xfrm>
            <a:off x="5046562" y="327388"/>
            <a:ext cx="3168266" cy="1848155"/>
          </a:xfrm>
          <a:prstGeom prst="rect">
            <a:avLst/>
          </a:prstGeom>
        </p:spPr>
      </p:pic>
    </p:spTree>
    <p:extLst>
      <p:ext uri="{BB962C8B-B14F-4D97-AF65-F5344CB8AC3E}">
        <p14:creationId xmlns:p14="http://schemas.microsoft.com/office/powerpoint/2010/main" val="3936801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474306A-2909-49EC-B4C1-F5B368F5F344}"/>
              </a:ext>
            </a:extLst>
          </p:cNvPr>
          <p:cNvPicPr>
            <a:picLocks noChangeAspect="1"/>
          </p:cNvPicPr>
          <p:nvPr/>
        </p:nvPicPr>
        <p:blipFill>
          <a:blip r:embed="rId2">
            <a:duotone>
              <a:srgbClr val="BA0C2F">
                <a:shade val="45000"/>
                <a:satMod val="135000"/>
              </a:srgbClr>
              <a:prstClr val="white"/>
            </a:duotone>
          </a:blip>
          <a:stretch>
            <a:fillRect/>
          </a:stretch>
        </p:blipFill>
        <p:spPr>
          <a:xfrm>
            <a:off x="6005331" y="2197923"/>
            <a:ext cx="2819400" cy="1628775"/>
          </a:xfrm>
          <a:prstGeom prst="rect">
            <a:avLst/>
          </a:prstGeom>
        </p:spPr>
      </p:pic>
      <p:sp>
        <p:nvSpPr>
          <p:cNvPr id="2" name="Marcador de contenido 1">
            <a:extLst>
              <a:ext uri="{FF2B5EF4-FFF2-40B4-BE49-F238E27FC236}">
                <a16:creationId xmlns:a16="http://schemas.microsoft.com/office/drawing/2014/main" id="{8382353E-4DA5-4EE9-975C-AA62AD570BCA}"/>
              </a:ext>
            </a:extLst>
          </p:cNvPr>
          <p:cNvSpPr>
            <a:spLocks noGrp="1"/>
          </p:cNvSpPr>
          <p:nvPr>
            <p:ph idx="1"/>
          </p:nvPr>
        </p:nvSpPr>
        <p:spPr>
          <a:xfrm>
            <a:off x="393539" y="1393485"/>
            <a:ext cx="8264323" cy="5185458"/>
          </a:xfrm>
        </p:spPr>
        <p:txBody>
          <a:bodyPr>
            <a:normAutofit fontScale="92500" lnSpcReduction="10000"/>
          </a:bodyPr>
          <a:lstStyle/>
          <a:p>
            <a:r>
              <a:rPr lang="es-MX" b="1" noProof="0" dirty="0"/>
              <a:t>Logro de metas:</a:t>
            </a:r>
          </a:p>
          <a:p>
            <a:pPr marL="0" indent="0">
              <a:buNone/>
            </a:pPr>
            <a:r>
              <a:rPr lang="es-MX" noProof="0" dirty="0"/>
              <a:t>- ¿Qué avances se han dado en relación con la meta trimestral y anual?</a:t>
            </a:r>
          </a:p>
          <a:p>
            <a:r>
              <a:rPr lang="es-MX" b="1" noProof="0" dirty="0"/>
              <a:t>Análisis:</a:t>
            </a:r>
          </a:p>
          <a:p>
            <a:pPr marL="0" indent="0">
              <a:buNone/>
            </a:pPr>
            <a:r>
              <a:rPr lang="es-MX" noProof="0" dirty="0"/>
              <a:t>- ¿Por qué se ha logrado o no las metas?</a:t>
            </a:r>
          </a:p>
          <a:p>
            <a:pPr marL="0" indent="0">
              <a:buNone/>
            </a:pPr>
            <a:r>
              <a:rPr lang="es-MX" noProof="0" dirty="0"/>
              <a:t>- ¿Qué factores han influido para el logro de las metas?</a:t>
            </a:r>
          </a:p>
          <a:p>
            <a:pPr marL="0" indent="0">
              <a:buNone/>
            </a:pPr>
            <a:r>
              <a:rPr lang="es-MX" noProof="0" dirty="0"/>
              <a:t>- ¿Qué actividades no planificadas se han realizado?</a:t>
            </a:r>
          </a:p>
          <a:p>
            <a:pPr marL="0" indent="0">
              <a:buNone/>
            </a:pPr>
            <a:r>
              <a:rPr lang="es-MX" noProof="0" dirty="0"/>
              <a:t>- ¿Se pueden identificar otros resultados no previstos producto de las intervenciones?</a:t>
            </a:r>
          </a:p>
          <a:p>
            <a:r>
              <a:rPr lang="es-MX" b="1" noProof="0" dirty="0"/>
              <a:t>Conclusiones y recomendaciones:</a:t>
            </a:r>
          </a:p>
          <a:p>
            <a:pPr marL="0" indent="0">
              <a:buNone/>
            </a:pPr>
            <a:r>
              <a:rPr lang="es-MX" noProof="0" dirty="0"/>
              <a:t>- ¿Qué alertas se deben tener en cuenta que pueden ocasionar dificultades futuras para la intervención?</a:t>
            </a:r>
          </a:p>
          <a:p>
            <a:pPr marL="0" indent="0">
              <a:buNone/>
            </a:pPr>
            <a:r>
              <a:rPr lang="es-MX" noProof="0" dirty="0"/>
              <a:t>- ¿Qué reprogramación de actividades se realizará para corregir las desviaciones?</a:t>
            </a:r>
          </a:p>
          <a:p>
            <a:pPr marL="0" indent="0">
              <a:buNone/>
            </a:pPr>
            <a:r>
              <a:rPr lang="es-MX" noProof="0" dirty="0"/>
              <a:t>- ¿Qué recomendaciones y lecciones aprendidas se pueden identificar?</a:t>
            </a:r>
          </a:p>
        </p:txBody>
      </p:sp>
      <p:sp>
        <p:nvSpPr>
          <p:cNvPr id="5" name="Marcador de número de diapositiva 4">
            <a:extLst>
              <a:ext uri="{FF2B5EF4-FFF2-40B4-BE49-F238E27FC236}">
                <a16:creationId xmlns:a16="http://schemas.microsoft.com/office/drawing/2014/main" id="{CBACAB78-BA60-4771-829B-CAA6622168AE}"/>
              </a:ext>
            </a:extLst>
          </p:cNvPr>
          <p:cNvSpPr>
            <a:spLocks noGrp="1"/>
          </p:cNvSpPr>
          <p:nvPr>
            <p:ph type="sldNum" sz="quarter" idx="4"/>
          </p:nvPr>
        </p:nvSpPr>
        <p:spPr/>
        <p:txBody>
          <a:bodyPr/>
          <a:lstStyle/>
          <a:p>
            <a:fld id="{42782948-4DBE-204D-AB9E-B65E067054AE}" type="slidenum">
              <a:rPr lang="en-US" smtClean="0"/>
              <a:pPr/>
              <a:t>36</a:t>
            </a:fld>
            <a:endParaRPr lang="en-US" dirty="0"/>
          </a:p>
        </p:txBody>
      </p:sp>
      <p:sp>
        <p:nvSpPr>
          <p:cNvPr id="6" name="Título 5">
            <a:extLst>
              <a:ext uri="{FF2B5EF4-FFF2-40B4-BE49-F238E27FC236}">
                <a16:creationId xmlns:a16="http://schemas.microsoft.com/office/drawing/2014/main" id="{D7BD34AD-09C5-4E67-A346-877005AD249B}"/>
              </a:ext>
            </a:extLst>
          </p:cNvPr>
          <p:cNvSpPr>
            <a:spLocks noGrp="1"/>
          </p:cNvSpPr>
          <p:nvPr>
            <p:ph type="title"/>
          </p:nvPr>
        </p:nvSpPr>
        <p:spPr>
          <a:xfrm>
            <a:off x="393539" y="743608"/>
            <a:ext cx="7772400" cy="523220"/>
          </a:xfrm>
        </p:spPr>
        <p:txBody>
          <a:bodyPr/>
          <a:lstStyle/>
          <a:p>
            <a:r>
              <a:rPr lang="es-MX" noProof="0" dirty="0"/>
              <a:t>Contenido de un Reporte de Monitoreo</a:t>
            </a:r>
          </a:p>
        </p:txBody>
      </p:sp>
    </p:spTree>
    <p:extLst>
      <p:ext uri="{BB962C8B-B14F-4D97-AF65-F5344CB8AC3E}">
        <p14:creationId xmlns:p14="http://schemas.microsoft.com/office/powerpoint/2010/main" val="315624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1631D871-9337-4379-BFDF-5CF9C85CFEA6}"/>
              </a:ext>
            </a:extLst>
          </p:cNvPr>
          <p:cNvPicPr>
            <a:picLocks noChangeAspect="1"/>
          </p:cNvPicPr>
          <p:nvPr/>
        </p:nvPicPr>
        <p:blipFill rotWithShape="1">
          <a:blip r:embed="rId2">
            <a:duotone>
              <a:srgbClr val="BA0C2F">
                <a:shade val="45000"/>
                <a:satMod val="135000"/>
              </a:srgbClr>
              <a:prstClr val="white"/>
            </a:duotone>
          </a:blip>
          <a:srcRect l="20666" t="10001" r="5469" b="23333"/>
          <a:stretch/>
        </p:blipFill>
        <p:spPr>
          <a:xfrm>
            <a:off x="4658810" y="273248"/>
            <a:ext cx="1770927" cy="16734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Marcador de contenido 1">
            <a:extLst>
              <a:ext uri="{FF2B5EF4-FFF2-40B4-BE49-F238E27FC236}">
                <a16:creationId xmlns:a16="http://schemas.microsoft.com/office/drawing/2014/main" id="{BEEA029D-F5EA-4008-A41A-A539A879031F}"/>
              </a:ext>
            </a:extLst>
          </p:cNvPr>
          <p:cNvSpPr>
            <a:spLocks noGrp="1"/>
          </p:cNvSpPr>
          <p:nvPr>
            <p:ph idx="1"/>
          </p:nvPr>
        </p:nvSpPr>
        <p:spPr/>
        <p:txBody>
          <a:bodyPr/>
          <a:lstStyle/>
          <a:p>
            <a:pPr marL="0" indent="0">
              <a:buNone/>
            </a:pPr>
            <a:endParaRPr lang="es-MX" b="1" noProof="0" dirty="0"/>
          </a:p>
          <a:p>
            <a:pPr marL="0" indent="0">
              <a:buNone/>
            </a:pPr>
            <a:r>
              <a:rPr lang="es-MX" b="1" noProof="0" dirty="0"/>
              <a:t>¿Por qué es importante la agenda de   aprendizaje?</a:t>
            </a:r>
          </a:p>
          <a:p>
            <a:r>
              <a:rPr lang="es-MX" noProof="0" dirty="0"/>
              <a:t>Te permite generar </a:t>
            </a:r>
            <a:r>
              <a:rPr lang="es-MX" b="1" noProof="0" dirty="0">
                <a:solidFill>
                  <a:srgbClr val="C00000"/>
                </a:solidFill>
              </a:rPr>
              <a:t>mayor conocimiento </a:t>
            </a:r>
            <a:r>
              <a:rPr lang="es-MX" noProof="0" dirty="0"/>
              <a:t>sobre el PPP, sus hipótesis de cambio, supuestos, entre otros, así como llenar vacíos de información y tomar decisiones informadas.</a:t>
            </a:r>
          </a:p>
          <a:p>
            <a:endParaRPr lang="es-MX" noProof="0" dirty="0"/>
          </a:p>
          <a:p>
            <a:pPr marL="0" indent="0">
              <a:buNone/>
            </a:pPr>
            <a:r>
              <a:rPr lang="es-MX" b="1" noProof="0" dirty="0"/>
              <a:t>¿Para qué necesitas la agenda de  aprendizaje?</a:t>
            </a:r>
          </a:p>
          <a:p>
            <a:r>
              <a:rPr lang="es-MX" noProof="0" dirty="0"/>
              <a:t>Para </a:t>
            </a:r>
            <a:r>
              <a:rPr lang="es-MX" b="1" noProof="0" dirty="0">
                <a:solidFill>
                  <a:srgbClr val="C00000"/>
                </a:solidFill>
              </a:rPr>
              <a:t>establecer los mecanismos y planificar las actividades </a:t>
            </a:r>
            <a:r>
              <a:rPr lang="es-MX" noProof="0" dirty="0"/>
              <a:t>de gestión de la información y los medios a utilizar sobre la base de las prioridades de los actores identificados.</a:t>
            </a:r>
          </a:p>
        </p:txBody>
      </p:sp>
      <p:sp>
        <p:nvSpPr>
          <p:cNvPr id="5" name="Marcador de número de diapositiva 4">
            <a:extLst>
              <a:ext uri="{FF2B5EF4-FFF2-40B4-BE49-F238E27FC236}">
                <a16:creationId xmlns:a16="http://schemas.microsoft.com/office/drawing/2014/main" id="{7B8C0C03-7203-45D6-97E1-715ADFBD0D9E}"/>
              </a:ext>
            </a:extLst>
          </p:cNvPr>
          <p:cNvSpPr>
            <a:spLocks noGrp="1"/>
          </p:cNvSpPr>
          <p:nvPr>
            <p:ph type="sldNum" sz="quarter" idx="4"/>
          </p:nvPr>
        </p:nvSpPr>
        <p:spPr/>
        <p:txBody>
          <a:bodyPr/>
          <a:lstStyle/>
          <a:p>
            <a:fld id="{42782948-4DBE-204D-AB9E-B65E067054AE}" type="slidenum">
              <a:rPr lang="en-US" smtClean="0"/>
              <a:pPr/>
              <a:t>37</a:t>
            </a:fld>
            <a:endParaRPr lang="en-US" dirty="0"/>
          </a:p>
        </p:txBody>
      </p:sp>
      <p:sp>
        <p:nvSpPr>
          <p:cNvPr id="6" name="Título 5">
            <a:extLst>
              <a:ext uri="{FF2B5EF4-FFF2-40B4-BE49-F238E27FC236}">
                <a16:creationId xmlns:a16="http://schemas.microsoft.com/office/drawing/2014/main" id="{D637CBD7-64EB-4823-9B8B-E756E25E3C44}"/>
              </a:ext>
            </a:extLst>
          </p:cNvPr>
          <p:cNvSpPr>
            <a:spLocks noGrp="1"/>
          </p:cNvSpPr>
          <p:nvPr>
            <p:ph type="title"/>
          </p:nvPr>
        </p:nvSpPr>
        <p:spPr>
          <a:xfrm>
            <a:off x="686104" y="848380"/>
            <a:ext cx="7772400" cy="523220"/>
          </a:xfrm>
        </p:spPr>
        <p:txBody>
          <a:bodyPr/>
          <a:lstStyle/>
          <a:p>
            <a:r>
              <a:rPr lang="es-MX" noProof="0" dirty="0"/>
              <a:t>11. Agenda de Aprendizaje</a:t>
            </a:r>
          </a:p>
        </p:txBody>
      </p:sp>
    </p:spTree>
    <p:extLst>
      <p:ext uri="{BB962C8B-B14F-4D97-AF65-F5344CB8AC3E}">
        <p14:creationId xmlns:p14="http://schemas.microsoft.com/office/powerpoint/2010/main" val="31662891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827782"/>
            <a:ext cx="5486400" cy="584775"/>
          </a:xfrm>
        </p:spPr>
        <p:txBody>
          <a:bodyPr/>
          <a:lstStyle/>
          <a:p>
            <a:r>
              <a:rPr lang="es-MX" noProof="0" dirty="0">
                <a:solidFill>
                  <a:schemeClr val="bg1"/>
                </a:solidFill>
              </a:rPr>
              <a:t>GRACIAS</a:t>
            </a:r>
          </a:p>
        </p:txBody>
      </p:sp>
      <p:pic>
        <p:nvPicPr>
          <p:cNvPr id="4" name="Imagen 3">
            <a:extLst>
              <a:ext uri="{FF2B5EF4-FFF2-40B4-BE49-F238E27FC236}">
                <a16:creationId xmlns:a16="http://schemas.microsoft.com/office/drawing/2014/main" id="{19FD25D2-20FA-4788-B500-BF38877D0A81}"/>
              </a:ext>
            </a:extLst>
          </p:cNvPr>
          <p:cNvPicPr>
            <a:picLocks noChangeAspect="1"/>
          </p:cNvPicPr>
          <p:nvPr/>
        </p:nvPicPr>
        <p:blipFill>
          <a:blip r:embed="rId2"/>
          <a:stretch>
            <a:fillRect/>
          </a:stretch>
        </p:blipFill>
        <p:spPr>
          <a:xfrm>
            <a:off x="2280807" y="1332640"/>
            <a:ext cx="4582386" cy="4582386"/>
          </a:xfrm>
          <a:prstGeom prst="rect">
            <a:avLst/>
          </a:prstGeom>
        </p:spPr>
      </p:pic>
    </p:spTree>
    <p:extLst>
      <p:ext uri="{BB962C8B-B14F-4D97-AF65-F5344CB8AC3E}">
        <p14:creationId xmlns:p14="http://schemas.microsoft.com/office/powerpoint/2010/main" val="2884605405"/>
      </p:ext>
    </p:extLst>
  </p:cSld>
  <p:clrMapOvr>
    <a:masterClrMapping/>
  </p:clrMapOvr>
</p:sld>
</file>

<file path=ppt/theme/theme1.xml><?xml version="1.0" encoding="utf-8"?>
<a:theme xmlns:a="http://schemas.openxmlformats.org/drawingml/2006/main" name="4.3-Template_12.7.2016">
  <a:themeElements>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DADD12B9AC8547ADDEB39D8078768C" ma:contentTypeVersion="223" ma:contentTypeDescription="Create a new document." ma:contentTypeScope="" ma:versionID="0a6331ce40b3413c9e35facb82c64138">
  <xsd:schema xmlns:xsd="http://www.w3.org/2001/XMLSchema" xmlns:xs="http://www.w3.org/2001/XMLSchema" xmlns:p="http://schemas.microsoft.com/office/2006/metadata/properties" xmlns:ns1="http://schemas.microsoft.com/sharepoint/v3" xmlns:ns2="f9347bd1-0b38-455a-9452-b4e67971548e" xmlns:ns3="80964fa5-9e98-4434-bf74-193e10d14e3e" targetNamespace="http://schemas.microsoft.com/office/2006/metadata/properties" ma:root="true" ma:fieldsID="2867b393a038e9aa09be141533ec7737" ns1:_="" ns2:_="" ns3:_="">
    <xsd:import namespace="http://schemas.microsoft.com/sharepoint/v3"/>
    <xsd:import namespace="f9347bd1-0b38-455a-9452-b4e67971548e"/>
    <xsd:import namespace="80964fa5-9e98-4434-bf74-193e10d14e3e"/>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_Flow_SignoffStatus"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2"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9347bd1-0b38-455a-9452-b4e67971548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0964fa5-9e98-4434-bf74-193e10d14e3e" elementFormDefault="qualified">
    <xsd:import namespace="http://schemas.microsoft.com/office/2006/documentManagement/types"/>
    <xsd:import namespace="http://schemas.microsoft.com/office/infopath/2007/PartnerControls"/>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element name="MediaServiceDateTaken" ma:index="17" nillable="true" ma:displayName="MediaServiceDateTaken" ma:description="" ma:hidden="true" ma:internalName="MediaServiceDateTaken" ma:readOnly="true">
      <xsd:simpleType>
        <xsd:restriction base="dms:Text"/>
      </xsd:simpleType>
    </xsd:element>
    <xsd:element name="MediaServiceAutoTags" ma:index="18" nillable="true" ma:displayName="MediaServiceAutoTags" ma:description="" ma:internalName="MediaServiceAutoTags" ma:readOnly="true">
      <xsd:simpleType>
        <xsd:restriction base="dms:Text"/>
      </xsd:simpleType>
    </xsd:element>
    <xsd:element name="MediaServiceOCR" ma:index="19" nillable="true" ma:displayName="MediaServiceOCR" ma:internalName="MediaServiceOCR" ma:readOnly="true">
      <xsd:simpleType>
        <xsd:restriction base="dms:Note">
          <xsd:maxLength value="255"/>
        </xsd:restriction>
      </xsd:simpleType>
    </xsd:element>
    <xsd:element name="_Flow_SignoffStatus" ma:index="20" nillable="true" ma:displayName="Sign-off status" ma:internalName="Sign_x002d_off_x0020_status">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Flow_SignoffStatus xmlns="80964fa5-9e98-4434-bf74-193e10d14e3e" xsi:nil="true"/>
    <_dlc_DocId xmlns="f9347bd1-0b38-455a-9452-b4e67971548e">XTWU6KEWX26W-777071957-178608</_dlc_DocId>
    <_dlc_DocIdUrl xmlns="f9347bd1-0b38-455a-9452-b4e67971548e">
      <Url>https://socialimpact.sharepoint.com/sites/ops/q0175231600001/_layouts/15/DocIdRedir.aspx?ID=XTWU6KEWX26W-777071957-178608</Url>
      <Description>XTWU6KEWX26W-777071957-178608</Description>
    </_dlc_DocIdUrl>
  </documentManagement>
</p:properties>
</file>

<file path=customXml/itemProps1.xml><?xml version="1.0" encoding="utf-8"?>
<ds:datastoreItem xmlns:ds="http://schemas.openxmlformats.org/officeDocument/2006/customXml" ds:itemID="{73136B88-96F6-411D-9579-FC4F0710C6BF}"/>
</file>

<file path=customXml/itemProps2.xml><?xml version="1.0" encoding="utf-8"?>
<ds:datastoreItem xmlns:ds="http://schemas.openxmlformats.org/officeDocument/2006/customXml" ds:itemID="{A31EB934-FD45-437F-AE90-12A961A5B3A6}"/>
</file>

<file path=customXml/itemProps3.xml><?xml version="1.0" encoding="utf-8"?>
<ds:datastoreItem xmlns:ds="http://schemas.openxmlformats.org/officeDocument/2006/customXml" ds:itemID="{76064C50-4477-49E6-B4B7-44F11E565FD2}"/>
</file>

<file path=customXml/itemProps4.xml><?xml version="1.0" encoding="utf-8"?>
<ds:datastoreItem xmlns:ds="http://schemas.openxmlformats.org/officeDocument/2006/customXml" ds:itemID="{43415E04-6C0D-4FB5-A6A5-58A63FF862E5}"/>
</file>

<file path=docProps/app.xml><?xml version="1.0" encoding="utf-8"?>
<Properties xmlns="http://schemas.openxmlformats.org/officeDocument/2006/extended-properties" xmlns:vt="http://schemas.openxmlformats.org/officeDocument/2006/docPropsVTypes">
  <TotalTime>402</TotalTime>
  <Words>3471</Words>
  <Application>Microsoft Macintosh PowerPoint</Application>
  <PresentationFormat>Presentación en pantalla (4:3)</PresentationFormat>
  <Paragraphs>569</Paragraphs>
  <Slides>38</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38</vt:i4>
      </vt:variant>
    </vt:vector>
  </HeadingPairs>
  <TitlesOfParts>
    <vt:vector size="43" baseType="lpstr">
      <vt:lpstr>Arial</vt:lpstr>
      <vt:lpstr>Calibri</vt:lpstr>
      <vt:lpstr>Gill Sans MT</vt:lpstr>
      <vt:lpstr>Times New Roman</vt:lpstr>
      <vt:lpstr>4.3-Template_12.7.2016</vt:lpstr>
      <vt:lpstr>Presentación de PowerPoint</vt:lpstr>
      <vt:lpstr>Agenda: </vt:lpstr>
      <vt:lpstr>Objetivos del Taller</vt:lpstr>
      <vt:lpstr>Plan de Monitoreo y Evaluación</vt:lpstr>
      <vt:lpstr>Características de un buen Plan de M&amp;E </vt:lpstr>
      <vt:lpstr>1. Objetivos de un Plan de Monitoreo y Evaluación</vt:lpstr>
      <vt:lpstr>2. Responsables y Estrategia</vt:lpstr>
      <vt:lpstr>Cronograma de Actividades</vt:lpstr>
      <vt:lpstr>3. Marco Conceptual</vt:lpstr>
      <vt:lpstr>4. Marco Lógico</vt:lpstr>
      <vt:lpstr>5. Los indicadores</vt:lpstr>
      <vt:lpstr>Actividad: Ficha Técnica</vt:lpstr>
      <vt:lpstr>Elementos de seguimiento</vt:lpstr>
      <vt:lpstr>Línea Base</vt:lpstr>
      <vt:lpstr>Metas</vt:lpstr>
      <vt:lpstr>ACTIVIDAD</vt:lpstr>
      <vt:lpstr>6. Medios de Verificación y Recolección de Datos</vt:lpstr>
      <vt:lpstr>Criterios para la recolección de datos</vt:lpstr>
      <vt:lpstr>Fuentes y métodos de recopilación de información</vt:lpstr>
      <vt:lpstr>Técnicas de recolección de datos (fuentes primarias)</vt:lpstr>
      <vt:lpstr>Presentación de PowerPoint</vt:lpstr>
      <vt:lpstr>Presentación de PowerPoint</vt:lpstr>
      <vt:lpstr>ACTIVIDAD</vt:lpstr>
      <vt:lpstr>Actividad:  Diagrama de Flujo  de recolección de datos</vt:lpstr>
      <vt:lpstr>Presentación de PowerPoint</vt:lpstr>
      <vt:lpstr>7. Gestión de Datos</vt:lpstr>
      <vt:lpstr>8. Estrategia de Comunicación</vt:lpstr>
      <vt:lpstr>¿Cómo elaboras la identificación de los usuarios del PMyE y el Plan de comunicaciones?</vt:lpstr>
      <vt:lpstr>Grado de Interés / Grado de Poder</vt:lpstr>
      <vt:lpstr>b) Determina sus necesidades de información</vt:lpstr>
      <vt:lpstr>Actividad:  Identificación de usuarios y estrategia de comunicación </vt:lpstr>
      <vt:lpstr>9. Gestión de Riesgos</vt:lpstr>
      <vt:lpstr>Presentación de PowerPoint</vt:lpstr>
      <vt:lpstr>Presentación de PowerPoint</vt:lpstr>
      <vt:lpstr>10. Elaboración de Reportes </vt:lpstr>
      <vt:lpstr>Contenido de un Reporte de Monitoreo</vt:lpstr>
      <vt:lpstr>11. Agenda de Aprendizaje</vt:lpstr>
      <vt:lpstr>GRACIAS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Mariana Vazquez del Mercado</dc:creator>
  <cp:lastModifiedBy>Claudia Morales</cp:lastModifiedBy>
  <cp:revision>86</cp:revision>
  <dcterms:created xsi:type="dcterms:W3CDTF">2019-07-05T15:16:20Z</dcterms:created>
  <dcterms:modified xsi:type="dcterms:W3CDTF">2020-06-08T23:39:36Z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0x01010015DADD12B9AC8547ADDEB39D8078768C</vt:lpwstr>
  </property>
  <property fmtid="{D5CDD505-2E9C-101B-9397-08002B2CF9AE}" pid="3" name="_dlc_DocIdItemGuid">
    <vt:lpwstr>ac0bb9de-7c80-449c-933b-d9aa6581e520</vt:lpwstr>
  </property>
</Properties>
</file>